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omments/comment2.xml" ContentType="application/vnd.openxmlformats-officedocument.presentationml.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3.xml" ContentType="application/vnd.openxmlformats-officedocument.presentationml.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omments/comment4.xml" ContentType="application/vnd.openxmlformats-officedocument.presentationml.comment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omments/comment5.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omments/comment6.xml" ContentType="application/vnd.openxmlformats-officedocument.presentationml.comments+xml"/>
  <Override PartName="/ppt/notesSlides/notesSlide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83" r:id="rId3"/>
    <p:sldId id="296" r:id="rId4"/>
    <p:sldId id="302" r:id="rId5"/>
    <p:sldId id="281" r:id="rId6"/>
    <p:sldId id="259" r:id="rId7"/>
    <p:sldId id="284" r:id="rId8"/>
    <p:sldId id="280" r:id="rId9"/>
    <p:sldId id="286" r:id="rId10"/>
    <p:sldId id="290" r:id="rId11"/>
    <p:sldId id="299" r:id="rId12"/>
    <p:sldId id="301" r:id="rId13"/>
    <p:sldId id="258" r:id="rId14"/>
    <p:sldId id="270" r:id="rId15"/>
    <p:sldId id="272" r:id="rId16"/>
    <p:sldId id="260" r:id="rId17"/>
    <p:sldId id="273" r:id="rId18"/>
    <p:sldId id="261" r:id="rId19"/>
    <p:sldId id="262" r:id="rId20"/>
    <p:sldId id="275" r:id="rId21"/>
    <p:sldId id="307" r:id="rId22"/>
    <p:sldId id="265" r:id="rId23"/>
    <p:sldId id="303" r:id="rId24"/>
    <p:sldId id="269" r:id="rId25"/>
    <p:sldId id="268" r:id="rId26"/>
    <p:sldId id="267" r:id="rId27"/>
    <p:sldId id="291" r:id="rId28"/>
    <p:sldId id="308" r:id="rId29"/>
    <p:sldId id="309"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a Lele" initials="UL" lastIdx="22" clrIdx="0">
    <p:extLst>
      <p:ext uri="{19B8F6BF-5375-455C-9EA6-DF929625EA0E}">
        <p15:presenceInfo xmlns:p15="http://schemas.microsoft.com/office/powerpoint/2012/main" userId="3759ca9e5e83ff0a" providerId="Windows Live"/>
      </p:ext>
    </p:extLst>
  </p:cmAuthor>
  <p:cmAuthor id="2" name="Sambuddha" initials="SG" lastIdx="12" clrIdx="1">
    <p:extLst>
      <p:ext uri="{19B8F6BF-5375-455C-9EA6-DF929625EA0E}">
        <p15:presenceInfo xmlns:p15="http://schemas.microsoft.com/office/powerpoint/2012/main" userId="Sambudd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1413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IMF%20WORLD%20ECONOMIC%20OUTPUT%20DATA%20APRIL%202021_Real%20GDP%20growth.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GDP+GDP%20PER%20CAPI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GDP+GDP%20PER%20CAPI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GDP+GDP%20PER%20CAPI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mbuddhag\Downloads\WHO-COVID-19-global-data.csv"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ata%20and%20figures%20on%20ag+industry+services%20share%20of%20GDP.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Figures%20+%20FiscalMonitorDatabase-April202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Figures%20+%20FiscalMonitorDatabase-April202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Figures%20+%20FiscalMonitorDatabase-April2021.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mbuddhag\Downloads\WHO-COVID-19-global-data.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Figures%20based%20on%20IMF%20DATABASE%20OF%20FISCAL%20POLICY%20RESPONSES%20TO%20COVID-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Un%20Population%20Data_20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Fuglie%20Data_2021\Ag%20TFP%20Index_1961-2017_Update%20Oct-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istribution%20of%20Producer%20Support%20Estimate%20across%20countries,%202000-02%20and%202017-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Distribution%20of%20Producer%20Support%20Estimate%20across%20countries,%202000-02%20and%202017-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mbuddhag\Desktop\ALL%20in%20One_July%207_2020\Chapters%20on%20institutions\CHINA%20PPT_2021_April\GDP+GDP%20PER%20CAPI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Much Deeper</a:t>
            </a:r>
            <a:r>
              <a:rPr lang="en-US" sz="1800" b="1" baseline="0" dirty="0">
                <a:solidFill>
                  <a:schemeClr val="tx1"/>
                </a:solidFill>
              </a:rPr>
              <a:t> GDP Drop and Rise in India</a:t>
            </a:r>
          </a:p>
          <a:p>
            <a:pPr>
              <a:defRPr sz="1800" b="1"/>
            </a:pPr>
            <a:r>
              <a:rPr lang="en-US" sz="1800" b="1" dirty="0">
                <a:solidFill>
                  <a:schemeClr val="tx1"/>
                </a:solidFill>
              </a:rPr>
              <a:t>Real GDP Growth (%): Bangladesh, China, India, Indonesia, Nepal, South Korea, Thailand and Vietnam (1980-2026)</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Sheet1!$A$13</c:f>
              <c:strCache>
                <c:ptCount val="1"/>
                <c:pt idx="0">
                  <c:v>Bangladesh</c:v>
                </c:pt>
              </c:strCache>
            </c:strRef>
          </c:tx>
          <c:spPr>
            <a:ln w="38100" cap="rnd">
              <a:solidFill>
                <a:srgbClr val="FFC000"/>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Sheet1!$B$13:$M$13</c:f>
              <c:numCache>
                <c:formatCode>General</c:formatCode>
                <c:ptCount val="12"/>
                <c:pt idx="0">
                  <c:v>3.7111111111111108</c:v>
                </c:pt>
                <c:pt idx="1">
                  <c:v>4.79</c:v>
                </c:pt>
                <c:pt idx="2">
                  <c:v>5.8571428571428568</c:v>
                </c:pt>
                <c:pt idx="3">
                  <c:v>6.4181818181818189</c:v>
                </c:pt>
                <c:pt idx="4">
                  <c:v>8.1999999999999993</c:v>
                </c:pt>
                <c:pt idx="5">
                  <c:v>3.8</c:v>
                </c:pt>
                <c:pt idx="6">
                  <c:v>5</c:v>
                </c:pt>
                <c:pt idx="7">
                  <c:v>7.5</c:v>
                </c:pt>
                <c:pt idx="8">
                  <c:v>7.3</c:v>
                </c:pt>
                <c:pt idx="9">
                  <c:v>7.3</c:v>
                </c:pt>
                <c:pt idx="10">
                  <c:v>7.3</c:v>
                </c:pt>
                <c:pt idx="11">
                  <c:v>7.2</c:v>
                </c:pt>
              </c:numCache>
            </c:numRef>
          </c:val>
          <c:smooth val="0"/>
          <c:extLst>
            <c:ext xmlns:c16="http://schemas.microsoft.com/office/drawing/2014/chart" uri="{C3380CC4-5D6E-409C-BE32-E72D297353CC}">
              <c16:uniqueId val="{00000000-94B4-4253-A471-A52D7F4A4DF0}"/>
            </c:ext>
          </c:extLst>
        </c:ser>
        <c:ser>
          <c:idx val="1"/>
          <c:order val="1"/>
          <c:tx>
            <c:strRef>
              <c:f>Sheet1!$A$14</c:f>
              <c:strCache>
                <c:ptCount val="1"/>
                <c:pt idx="0">
                  <c:v>China</c:v>
                </c:pt>
              </c:strCache>
            </c:strRef>
          </c:tx>
          <c:spPr>
            <a:ln w="38100" cap="rnd">
              <a:solidFill>
                <a:srgbClr val="FF0000"/>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Sheet1!$B$14:$M$14</c:f>
              <c:numCache>
                <c:formatCode>General</c:formatCode>
                <c:ptCount val="12"/>
                <c:pt idx="0">
                  <c:v>9.2181818181818205</c:v>
                </c:pt>
                <c:pt idx="1">
                  <c:v>10.41</c:v>
                </c:pt>
                <c:pt idx="2">
                  <c:v>10.828571428571427</c:v>
                </c:pt>
                <c:pt idx="3">
                  <c:v>8.1727272727272737</c:v>
                </c:pt>
                <c:pt idx="4">
                  <c:v>5.8</c:v>
                </c:pt>
                <c:pt idx="5">
                  <c:v>2.2999999999999998</c:v>
                </c:pt>
                <c:pt idx="6">
                  <c:v>8.4</c:v>
                </c:pt>
                <c:pt idx="7">
                  <c:v>5.6</c:v>
                </c:pt>
                <c:pt idx="8">
                  <c:v>5.4</c:v>
                </c:pt>
                <c:pt idx="9">
                  <c:v>5.3</c:v>
                </c:pt>
                <c:pt idx="10">
                  <c:v>5.0999999999999996</c:v>
                </c:pt>
                <c:pt idx="11">
                  <c:v>4.9000000000000004</c:v>
                </c:pt>
              </c:numCache>
            </c:numRef>
          </c:val>
          <c:smooth val="0"/>
          <c:extLst>
            <c:ext xmlns:c16="http://schemas.microsoft.com/office/drawing/2014/chart" uri="{C3380CC4-5D6E-409C-BE32-E72D297353CC}">
              <c16:uniqueId val="{00000001-94B4-4253-A471-A52D7F4A4DF0}"/>
            </c:ext>
          </c:extLst>
        </c:ser>
        <c:ser>
          <c:idx val="2"/>
          <c:order val="2"/>
          <c:tx>
            <c:strRef>
              <c:f>Sheet1!$A$15</c:f>
              <c:strCache>
                <c:ptCount val="1"/>
                <c:pt idx="0">
                  <c:v>India</c:v>
                </c:pt>
              </c:strCache>
            </c:strRef>
          </c:tx>
          <c:spPr>
            <a:ln w="38100" cap="rnd">
              <a:solidFill>
                <a:srgbClr val="00B050"/>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Sheet1!$B$15:$M$15</c:f>
              <c:numCache>
                <c:formatCode>General</c:formatCode>
                <c:ptCount val="12"/>
                <c:pt idx="0">
                  <c:v>5.5454545454545459</c:v>
                </c:pt>
                <c:pt idx="1">
                  <c:v>5.59</c:v>
                </c:pt>
                <c:pt idx="2">
                  <c:v>7.5571428571428578</c:v>
                </c:pt>
                <c:pt idx="3">
                  <c:v>7.1090909090909093</c:v>
                </c:pt>
                <c:pt idx="4">
                  <c:v>4</c:v>
                </c:pt>
                <c:pt idx="5">
                  <c:v>-8</c:v>
                </c:pt>
                <c:pt idx="6">
                  <c:v>12.5</c:v>
                </c:pt>
                <c:pt idx="7">
                  <c:v>6.9</c:v>
                </c:pt>
                <c:pt idx="8">
                  <c:v>6.8</c:v>
                </c:pt>
                <c:pt idx="9">
                  <c:v>6.7</c:v>
                </c:pt>
                <c:pt idx="10">
                  <c:v>6.6</c:v>
                </c:pt>
                <c:pt idx="11">
                  <c:v>6.5</c:v>
                </c:pt>
              </c:numCache>
            </c:numRef>
          </c:val>
          <c:smooth val="0"/>
          <c:extLst>
            <c:ext xmlns:c16="http://schemas.microsoft.com/office/drawing/2014/chart" uri="{C3380CC4-5D6E-409C-BE32-E72D297353CC}">
              <c16:uniqueId val="{00000002-94B4-4253-A471-A52D7F4A4DF0}"/>
            </c:ext>
          </c:extLst>
        </c:ser>
        <c:ser>
          <c:idx val="3"/>
          <c:order val="3"/>
          <c:tx>
            <c:strRef>
              <c:f>Sheet1!$A$16</c:f>
              <c:strCache>
                <c:ptCount val="1"/>
                <c:pt idx="0">
                  <c:v>Indonesia</c:v>
                </c:pt>
              </c:strCache>
            </c:strRef>
          </c:tx>
          <c:spPr>
            <a:ln w="38100" cap="rnd">
              <a:solidFill>
                <a:schemeClr val="bg2">
                  <a:lumMod val="75000"/>
                </a:schemeClr>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Sheet1!$B$16:$M$16</c:f>
              <c:numCache>
                <c:formatCode>General</c:formatCode>
                <c:ptCount val="12"/>
                <c:pt idx="0">
                  <c:v>6.754545454545454</c:v>
                </c:pt>
                <c:pt idx="1">
                  <c:v>4.4299999999999988</c:v>
                </c:pt>
                <c:pt idx="2">
                  <c:v>5.0571428571428569</c:v>
                </c:pt>
                <c:pt idx="3">
                  <c:v>5.5909090909090908</c:v>
                </c:pt>
                <c:pt idx="4">
                  <c:v>5</c:v>
                </c:pt>
                <c:pt idx="5">
                  <c:v>-2.1</c:v>
                </c:pt>
                <c:pt idx="6">
                  <c:v>4.3</c:v>
                </c:pt>
                <c:pt idx="7">
                  <c:v>5.8</c:v>
                </c:pt>
                <c:pt idx="8">
                  <c:v>5.7</c:v>
                </c:pt>
                <c:pt idx="9">
                  <c:v>5.4</c:v>
                </c:pt>
                <c:pt idx="10">
                  <c:v>5.2</c:v>
                </c:pt>
                <c:pt idx="11">
                  <c:v>5.2</c:v>
                </c:pt>
              </c:numCache>
            </c:numRef>
          </c:val>
          <c:smooth val="0"/>
          <c:extLst>
            <c:ext xmlns:c16="http://schemas.microsoft.com/office/drawing/2014/chart" uri="{C3380CC4-5D6E-409C-BE32-E72D297353CC}">
              <c16:uniqueId val="{00000003-94B4-4253-A471-A52D7F4A4DF0}"/>
            </c:ext>
          </c:extLst>
        </c:ser>
        <c:ser>
          <c:idx val="4"/>
          <c:order val="4"/>
          <c:tx>
            <c:strRef>
              <c:f>Sheet1!$A$17</c:f>
              <c:strCache>
                <c:ptCount val="1"/>
                <c:pt idx="0">
                  <c:v>Nepal</c:v>
                </c:pt>
              </c:strCache>
            </c:strRef>
          </c:tx>
          <c:spPr>
            <a:ln w="38100" cap="rnd">
              <a:solidFill>
                <a:schemeClr val="accent1">
                  <a:lumMod val="60000"/>
                  <a:lumOff val="40000"/>
                </a:schemeClr>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Sheet1!$B$17:$M$17</c:f>
              <c:numCache>
                <c:formatCode>General</c:formatCode>
                <c:ptCount val="12"/>
                <c:pt idx="0">
                  <c:v>4.1363636363636367</c:v>
                </c:pt>
                <c:pt idx="1">
                  <c:v>5.01</c:v>
                </c:pt>
                <c:pt idx="2">
                  <c:v>3.5142857142857138</c:v>
                </c:pt>
                <c:pt idx="3">
                  <c:v>4.8818181818181818</c:v>
                </c:pt>
                <c:pt idx="4">
                  <c:v>6.7</c:v>
                </c:pt>
                <c:pt idx="5">
                  <c:v>-1.9</c:v>
                </c:pt>
                <c:pt idx="6">
                  <c:v>2.9</c:v>
                </c:pt>
                <c:pt idx="7">
                  <c:v>4.2</c:v>
                </c:pt>
                <c:pt idx="8">
                  <c:v>6</c:v>
                </c:pt>
                <c:pt idx="9">
                  <c:v>5.4</c:v>
                </c:pt>
                <c:pt idx="10">
                  <c:v>5.2</c:v>
                </c:pt>
                <c:pt idx="11">
                  <c:v>5.2</c:v>
                </c:pt>
              </c:numCache>
            </c:numRef>
          </c:val>
          <c:smooth val="0"/>
          <c:extLst>
            <c:ext xmlns:c16="http://schemas.microsoft.com/office/drawing/2014/chart" uri="{C3380CC4-5D6E-409C-BE32-E72D297353CC}">
              <c16:uniqueId val="{00000004-94B4-4253-A471-A52D7F4A4DF0}"/>
            </c:ext>
          </c:extLst>
        </c:ser>
        <c:ser>
          <c:idx val="5"/>
          <c:order val="5"/>
          <c:tx>
            <c:strRef>
              <c:f>Sheet1!$A$18</c:f>
              <c:strCache>
                <c:ptCount val="1"/>
                <c:pt idx="0">
                  <c:v>South Korea</c:v>
                </c:pt>
              </c:strCache>
            </c:strRef>
          </c:tx>
          <c:spPr>
            <a:ln w="38100" cap="rnd">
              <a:solidFill>
                <a:schemeClr val="accent2">
                  <a:lumMod val="40000"/>
                  <a:lumOff val="60000"/>
                </a:schemeClr>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Sheet1!$B$18:$M$18</c:f>
              <c:numCache>
                <c:formatCode>General</c:formatCode>
                <c:ptCount val="12"/>
                <c:pt idx="0">
                  <c:v>8.9727272727272727</c:v>
                </c:pt>
                <c:pt idx="1">
                  <c:v>7.24</c:v>
                </c:pt>
                <c:pt idx="2">
                  <c:v>5.1857142857142859</c:v>
                </c:pt>
                <c:pt idx="3">
                  <c:v>3.1727272727272724</c:v>
                </c:pt>
                <c:pt idx="4">
                  <c:v>2</c:v>
                </c:pt>
                <c:pt idx="5">
                  <c:v>-1</c:v>
                </c:pt>
                <c:pt idx="6">
                  <c:v>3.6</c:v>
                </c:pt>
                <c:pt idx="7">
                  <c:v>2.8</c:v>
                </c:pt>
                <c:pt idx="8">
                  <c:v>2.6</c:v>
                </c:pt>
                <c:pt idx="9">
                  <c:v>2.4</c:v>
                </c:pt>
                <c:pt idx="10">
                  <c:v>2.2999999999999998</c:v>
                </c:pt>
                <c:pt idx="11">
                  <c:v>2.2999999999999998</c:v>
                </c:pt>
              </c:numCache>
            </c:numRef>
          </c:val>
          <c:smooth val="0"/>
          <c:extLst>
            <c:ext xmlns:c16="http://schemas.microsoft.com/office/drawing/2014/chart" uri="{C3380CC4-5D6E-409C-BE32-E72D297353CC}">
              <c16:uniqueId val="{00000005-94B4-4253-A471-A52D7F4A4DF0}"/>
            </c:ext>
          </c:extLst>
        </c:ser>
        <c:ser>
          <c:idx val="6"/>
          <c:order val="6"/>
          <c:tx>
            <c:strRef>
              <c:f>Sheet1!$A$19</c:f>
              <c:strCache>
                <c:ptCount val="1"/>
                <c:pt idx="0">
                  <c:v>Thailand</c:v>
                </c:pt>
              </c:strCache>
            </c:strRef>
          </c:tx>
          <c:spPr>
            <a:ln w="38100" cap="rnd">
              <a:solidFill>
                <a:schemeClr val="accent1">
                  <a:lumMod val="60000"/>
                </a:schemeClr>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Sheet1!$B$19:$M$19</c:f>
              <c:numCache>
                <c:formatCode>General</c:formatCode>
                <c:ptCount val="12"/>
                <c:pt idx="0">
                  <c:v>7.6363636363636367</c:v>
                </c:pt>
                <c:pt idx="1">
                  <c:v>4.6800000000000006</c:v>
                </c:pt>
                <c:pt idx="2">
                  <c:v>5.3714285714285719</c:v>
                </c:pt>
                <c:pt idx="3">
                  <c:v>3.1909090909090909</c:v>
                </c:pt>
                <c:pt idx="4">
                  <c:v>2.2999999999999998</c:v>
                </c:pt>
                <c:pt idx="5">
                  <c:v>-6.1</c:v>
                </c:pt>
                <c:pt idx="6">
                  <c:v>2.6</c:v>
                </c:pt>
                <c:pt idx="7">
                  <c:v>5.6</c:v>
                </c:pt>
                <c:pt idx="8">
                  <c:v>3.8</c:v>
                </c:pt>
                <c:pt idx="9">
                  <c:v>3.5</c:v>
                </c:pt>
                <c:pt idx="10">
                  <c:v>3.6</c:v>
                </c:pt>
                <c:pt idx="11">
                  <c:v>3.6</c:v>
                </c:pt>
              </c:numCache>
            </c:numRef>
          </c:val>
          <c:smooth val="0"/>
          <c:extLst>
            <c:ext xmlns:c16="http://schemas.microsoft.com/office/drawing/2014/chart" uri="{C3380CC4-5D6E-409C-BE32-E72D297353CC}">
              <c16:uniqueId val="{00000006-94B4-4253-A471-A52D7F4A4DF0}"/>
            </c:ext>
          </c:extLst>
        </c:ser>
        <c:ser>
          <c:idx val="7"/>
          <c:order val="7"/>
          <c:tx>
            <c:strRef>
              <c:f>Sheet1!$A$20</c:f>
              <c:strCache>
                <c:ptCount val="1"/>
                <c:pt idx="0">
                  <c:v>Vietnam</c:v>
                </c:pt>
              </c:strCache>
            </c:strRef>
          </c:tx>
          <c:spPr>
            <a:ln w="38100" cap="rnd">
              <a:solidFill>
                <a:schemeClr val="accent2">
                  <a:lumMod val="60000"/>
                </a:schemeClr>
              </a:solidFill>
              <a:round/>
            </a:ln>
            <a:effectLst/>
          </c:spPr>
          <c:marker>
            <c:symbol val="none"/>
          </c:marker>
          <c:cat>
            <c:strRef>
              <c:f>Sheet1!$B$12:$M$12</c:f>
              <c:strCache>
                <c:ptCount val="12"/>
                <c:pt idx="0">
                  <c:v>1980-1990</c:v>
                </c:pt>
                <c:pt idx="1">
                  <c:v>1991-2000</c:v>
                </c:pt>
                <c:pt idx="2">
                  <c:v>2001-2007</c:v>
                </c:pt>
                <c:pt idx="3">
                  <c:v>2008-2018</c:v>
                </c:pt>
                <c:pt idx="4">
                  <c:v>2019</c:v>
                </c:pt>
                <c:pt idx="5">
                  <c:v>2020</c:v>
                </c:pt>
                <c:pt idx="6">
                  <c:v>2021</c:v>
                </c:pt>
                <c:pt idx="7">
                  <c:v>2022</c:v>
                </c:pt>
                <c:pt idx="8">
                  <c:v>2023</c:v>
                </c:pt>
                <c:pt idx="9">
                  <c:v>2024</c:v>
                </c:pt>
                <c:pt idx="10">
                  <c:v>2025</c:v>
                </c:pt>
                <c:pt idx="11">
                  <c:v>2026</c:v>
                </c:pt>
              </c:strCache>
            </c:strRef>
          </c:cat>
          <c:val>
            <c:numRef>
              <c:f>Sheet1!$B$20:$M$20</c:f>
              <c:numCache>
                <c:formatCode>General</c:formatCode>
                <c:ptCount val="12"/>
                <c:pt idx="0">
                  <c:v>5.0363636363636362</c:v>
                </c:pt>
                <c:pt idx="1">
                  <c:v>7.58</c:v>
                </c:pt>
                <c:pt idx="2">
                  <c:v>7.2428571428571429</c:v>
                </c:pt>
                <c:pt idx="3">
                  <c:v>6.2818181818181813</c:v>
                </c:pt>
                <c:pt idx="4">
                  <c:v>7</c:v>
                </c:pt>
                <c:pt idx="5">
                  <c:v>2.9</c:v>
                </c:pt>
                <c:pt idx="6">
                  <c:v>6.5</c:v>
                </c:pt>
                <c:pt idx="7">
                  <c:v>7.2</c:v>
                </c:pt>
                <c:pt idx="8">
                  <c:v>6.9</c:v>
                </c:pt>
                <c:pt idx="9">
                  <c:v>6.8</c:v>
                </c:pt>
                <c:pt idx="10">
                  <c:v>6.6</c:v>
                </c:pt>
                <c:pt idx="11">
                  <c:v>6.6</c:v>
                </c:pt>
              </c:numCache>
            </c:numRef>
          </c:val>
          <c:smooth val="0"/>
          <c:extLst>
            <c:ext xmlns:c16="http://schemas.microsoft.com/office/drawing/2014/chart" uri="{C3380CC4-5D6E-409C-BE32-E72D297353CC}">
              <c16:uniqueId val="{00000007-94B4-4253-A471-A52D7F4A4DF0}"/>
            </c:ext>
          </c:extLst>
        </c:ser>
        <c:dLbls>
          <c:showLegendKey val="0"/>
          <c:showVal val="0"/>
          <c:showCatName val="0"/>
          <c:showSerName val="0"/>
          <c:showPercent val="0"/>
          <c:showBubbleSize val="0"/>
        </c:dLbls>
        <c:smooth val="0"/>
        <c:axId val="456388768"/>
        <c:axId val="456394752"/>
      </c:lineChart>
      <c:catAx>
        <c:axId val="4563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94752"/>
        <c:crosses val="autoZero"/>
        <c:auto val="1"/>
        <c:lblAlgn val="ctr"/>
        <c:lblOffset val="100"/>
        <c:noMultiLvlLbl val="0"/>
      </c:catAx>
      <c:valAx>
        <c:axId val="45639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8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GDP per capita (constant 2010 US$): Bangladesh, China, India, Indonesia, Nepal, Thailand and Vietnam </a:t>
            </a:r>
          </a:p>
          <a:p>
            <a:pPr>
              <a:defRPr/>
            </a:pPr>
            <a:r>
              <a:rPr lang="en-US" dirty="0"/>
              <a:t>(1960-2019)</a:t>
            </a:r>
          </a:p>
          <a:p>
            <a:pPr>
              <a:defRPr/>
            </a:pPr>
            <a:endParaRPr lang="en-US"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4580927384077"/>
          <c:y val="0.13475074200349366"/>
          <c:w val="0.85138867016622921"/>
          <c:h val="0.68168801788671984"/>
        </c:manualLayout>
      </c:layout>
      <c:lineChart>
        <c:grouping val="standard"/>
        <c:varyColors val="0"/>
        <c:ser>
          <c:idx val="0"/>
          <c:order val="0"/>
          <c:tx>
            <c:strRef>
              <c:f>Data!$B$12</c:f>
              <c:strCache>
                <c:ptCount val="1"/>
                <c:pt idx="0">
                  <c:v>Bangladesh</c:v>
                </c:pt>
              </c:strCache>
            </c:strRef>
          </c:tx>
          <c:spPr>
            <a:ln w="28575" cap="rnd">
              <a:solidFill>
                <a:srgbClr val="FFC00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Data!$C$12:$BJ$12</c:f>
              <c:numCache>
                <c:formatCode>General</c:formatCode>
                <c:ptCount val="60"/>
                <c:pt idx="0">
                  <c:v>372.03174536069037</c:v>
                </c:pt>
                <c:pt idx="1">
                  <c:v>383.78440967902475</c:v>
                </c:pt>
                <c:pt idx="2">
                  <c:v>393.63350309882804</c:v>
                </c:pt>
                <c:pt idx="3">
                  <c:v>380.95607954667361</c:v>
                </c:pt>
                <c:pt idx="4">
                  <c:v>410.57150197169125</c:v>
                </c:pt>
                <c:pt idx="5">
                  <c:v>404.78811338909668</c:v>
                </c:pt>
                <c:pt idx="6">
                  <c:v>402.30298134357895</c:v>
                </c:pt>
                <c:pt idx="7">
                  <c:v>382.20771523946166</c:v>
                </c:pt>
                <c:pt idx="8">
                  <c:v>405.53366177368702</c:v>
                </c:pt>
                <c:pt idx="9">
                  <c:v>398.94996995619977</c:v>
                </c:pt>
                <c:pt idx="10">
                  <c:v>411.18441766349628</c:v>
                </c:pt>
                <c:pt idx="11">
                  <c:v>380.94865973010604</c:v>
                </c:pt>
                <c:pt idx="12">
                  <c:v>322.33444870633258</c:v>
                </c:pt>
                <c:pt idx="13">
                  <c:v>328.07192966795191</c:v>
                </c:pt>
                <c:pt idx="14">
                  <c:v>353.76255072650997</c:v>
                </c:pt>
                <c:pt idx="15">
                  <c:v>332.88810695226726</c:v>
                </c:pt>
                <c:pt idx="16">
                  <c:v>343.94820290322735</c:v>
                </c:pt>
                <c:pt idx="17">
                  <c:v>344.43561218442881</c:v>
                </c:pt>
                <c:pt idx="18">
                  <c:v>359.09065296547288</c:v>
                </c:pt>
                <c:pt idx="19">
                  <c:v>366.24116015328946</c:v>
                </c:pt>
                <c:pt idx="20">
                  <c:v>359.45630554558193</c:v>
                </c:pt>
                <c:pt idx="21">
                  <c:v>375.42748220950557</c:v>
                </c:pt>
                <c:pt idx="22">
                  <c:v>373.55139804541233</c:v>
                </c:pt>
                <c:pt idx="23">
                  <c:v>378.09197932262663</c:v>
                </c:pt>
                <c:pt idx="24">
                  <c:v>386.06149468693968</c:v>
                </c:pt>
                <c:pt idx="25">
                  <c:v>388.64432564407849</c:v>
                </c:pt>
                <c:pt idx="26">
                  <c:v>394.33512152479597</c:v>
                </c:pt>
                <c:pt idx="27">
                  <c:v>398.5881798368585</c:v>
                </c:pt>
                <c:pt idx="28">
                  <c:v>397.7619647470114</c:v>
                </c:pt>
                <c:pt idx="29">
                  <c:v>398.85216353497913</c:v>
                </c:pt>
                <c:pt idx="30">
                  <c:v>411.16466610069114</c:v>
                </c:pt>
                <c:pt idx="31">
                  <c:v>415.71479639639733</c:v>
                </c:pt>
                <c:pt idx="32">
                  <c:v>428.66107481125948</c:v>
                </c:pt>
                <c:pt idx="33">
                  <c:v>439.2300587976689</c:v>
                </c:pt>
                <c:pt idx="34">
                  <c:v>446.65487224963613</c:v>
                </c:pt>
                <c:pt idx="35">
                  <c:v>459.61342907371068</c:v>
                </c:pt>
                <c:pt idx="36">
                  <c:v>470.27475138287787</c:v>
                </c:pt>
                <c:pt idx="37">
                  <c:v>481.12251819990166</c:v>
                </c:pt>
                <c:pt idx="38">
                  <c:v>495.6268201877017</c:v>
                </c:pt>
                <c:pt idx="39">
                  <c:v>508.38529053555914</c:v>
                </c:pt>
                <c:pt idx="40">
                  <c:v>524.94593974353006</c:v>
                </c:pt>
                <c:pt idx="41">
                  <c:v>541.29173310200645</c:v>
                </c:pt>
                <c:pt idx="42">
                  <c:v>551.90312137027718</c:v>
                </c:pt>
                <c:pt idx="43">
                  <c:v>568.13930137123452</c:v>
                </c:pt>
                <c:pt idx="44">
                  <c:v>588.32733737593821</c:v>
                </c:pt>
                <c:pt idx="45">
                  <c:v>617.54274876388797</c:v>
                </c:pt>
                <c:pt idx="46">
                  <c:v>649.92997183132286</c:v>
                </c:pt>
                <c:pt idx="47">
                  <c:v>687.32317729170563</c:v>
                </c:pt>
                <c:pt idx="48">
                  <c:v>720.35710001976577</c:v>
                </c:pt>
                <c:pt idx="49">
                  <c:v>748.29616029693818</c:v>
                </c:pt>
                <c:pt idx="50">
                  <c:v>781.15359355704686</c:v>
                </c:pt>
                <c:pt idx="51">
                  <c:v>822.18830210364422</c:v>
                </c:pt>
                <c:pt idx="52">
                  <c:v>865.75004501027433</c:v>
                </c:pt>
                <c:pt idx="53">
                  <c:v>907.25753909507227</c:v>
                </c:pt>
                <c:pt idx="54">
                  <c:v>951.31494796913205</c:v>
                </c:pt>
                <c:pt idx="55">
                  <c:v>1002.3888656783931</c:v>
                </c:pt>
                <c:pt idx="56">
                  <c:v>1062.0400591579103</c:v>
                </c:pt>
                <c:pt idx="57">
                  <c:v>1127.2715619676021</c:v>
                </c:pt>
                <c:pt idx="58">
                  <c:v>1203.2164254260795</c:v>
                </c:pt>
                <c:pt idx="59">
                  <c:v>1287.8215971097004</c:v>
                </c:pt>
              </c:numCache>
            </c:numRef>
          </c:val>
          <c:smooth val="0"/>
          <c:extLst>
            <c:ext xmlns:c16="http://schemas.microsoft.com/office/drawing/2014/chart" uri="{C3380CC4-5D6E-409C-BE32-E72D297353CC}">
              <c16:uniqueId val="{00000000-E6ED-48D7-ADF3-70D6C732372B}"/>
            </c:ext>
          </c:extLst>
        </c:ser>
        <c:ser>
          <c:idx val="1"/>
          <c:order val="1"/>
          <c:tx>
            <c:strRef>
              <c:f>Data!$B$13</c:f>
              <c:strCache>
                <c:ptCount val="1"/>
                <c:pt idx="0">
                  <c:v>China</c:v>
                </c:pt>
              </c:strCache>
            </c:strRef>
          </c:tx>
          <c:spPr>
            <a:ln w="28575" cap="rnd">
              <a:solidFill>
                <a:srgbClr val="FF000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Data!$C$13:$BJ$13</c:f>
              <c:numCache>
                <c:formatCode>General</c:formatCode>
                <c:ptCount val="60"/>
                <c:pt idx="0">
                  <c:v>191.95720419130916</c:v>
                </c:pt>
                <c:pt idx="1">
                  <c:v>141.03548118657631</c:v>
                </c:pt>
                <c:pt idx="2">
                  <c:v>132.07760573866119</c:v>
                </c:pt>
                <c:pt idx="3">
                  <c:v>142.14489693252591</c:v>
                </c:pt>
                <c:pt idx="4">
                  <c:v>164.13328452778413</c:v>
                </c:pt>
                <c:pt idx="5">
                  <c:v>187.43674609379624</c:v>
                </c:pt>
                <c:pt idx="6">
                  <c:v>201.6976908571576</c:v>
                </c:pt>
                <c:pt idx="7">
                  <c:v>185.23613868792671</c:v>
                </c:pt>
                <c:pt idx="8">
                  <c:v>173.06343545161852</c:v>
                </c:pt>
                <c:pt idx="9">
                  <c:v>196.91043523276349</c:v>
                </c:pt>
                <c:pt idx="10">
                  <c:v>228.51534633616765</c:v>
                </c:pt>
                <c:pt idx="11">
                  <c:v>238.01970224802693</c:v>
                </c:pt>
                <c:pt idx="12">
                  <c:v>241.09040863433108</c:v>
                </c:pt>
                <c:pt idx="13">
                  <c:v>253.93400113270994</c:v>
                </c:pt>
                <c:pt idx="14">
                  <c:v>254.48759164040052</c:v>
                </c:pt>
                <c:pt idx="15">
                  <c:v>271.83458692786274</c:v>
                </c:pt>
                <c:pt idx="16">
                  <c:v>263.45848803535984</c:v>
                </c:pt>
                <c:pt idx="17">
                  <c:v>279.5663444038168</c:v>
                </c:pt>
                <c:pt idx="18">
                  <c:v>307.09288517439813</c:v>
                </c:pt>
                <c:pt idx="19">
                  <c:v>326.02719974950878</c:v>
                </c:pt>
                <c:pt idx="20">
                  <c:v>347.18673229965918</c:v>
                </c:pt>
                <c:pt idx="21">
                  <c:v>360.29269698036012</c:v>
                </c:pt>
                <c:pt idx="22">
                  <c:v>387.03870191292327</c:v>
                </c:pt>
                <c:pt idx="23">
                  <c:v>422.57325557045459</c:v>
                </c:pt>
                <c:pt idx="24">
                  <c:v>480.42361810047936</c:v>
                </c:pt>
                <c:pt idx="25">
                  <c:v>537.57751029912367</c:v>
                </c:pt>
                <c:pt idx="26">
                  <c:v>577.04340557433363</c:v>
                </c:pt>
                <c:pt idx="27">
                  <c:v>634.0620096523113</c:v>
                </c:pt>
                <c:pt idx="28">
                  <c:v>693.95659359293086</c:v>
                </c:pt>
                <c:pt idx="29">
                  <c:v>712.1442186460805</c:v>
                </c:pt>
                <c:pt idx="30">
                  <c:v>729.28238638488051</c:v>
                </c:pt>
                <c:pt idx="31">
                  <c:v>786.03581256794496</c:v>
                </c:pt>
                <c:pt idx="32">
                  <c:v>886.90943576852408</c:v>
                </c:pt>
                <c:pt idx="33">
                  <c:v>998.5003512110826</c:v>
                </c:pt>
                <c:pt idx="34">
                  <c:v>1115.9877881621449</c:v>
                </c:pt>
                <c:pt idx="35">
                  <c:v>1224.8518934681267</c:v>
                </c:pt>
                <c:pt idx="36">
                  <c:v>1332.3501601882051</c:v>
                </c:pt>
                <c:pt idx="37">
                  <c:v>1440.596916670939</c:v>
                </c:pt>
                <c:pt idx="38">
                  <c:v>1538.7889326242566</c:v>
                </c:pt>
                <c:pt idx="39">
                  <c:v>1642.4030647147674</c:v>
                </c:pt>
                <c:pt idx="40">
                  <c:v>1767.8596270514452</c:v>
                </c:pt>
                <c:pt idx="41">
                  <c:v>1901.3622839939721</c:v>
                </c:pt>
                <c:pt idx="42">
                  <c:v>2061.1695018555256</c:v>
                </c:pt>
                <c:pt idx="43">
                  <c:v>2253.9873050009055</c:v>
                </c:pt>
                <c:pt idx="44">
                  <c:v>2467.2496385397994</c:v>
                </c:pt>
                <c:pt idx="45">
                  <c:v>2732.2661775235551</c:v>
                </c:pt>
                <c:pt idx="46">
                  <c:v>3062.6874514198885</c:v>
                </c:pt>
                <c:pt idx="47">
                  <c:v>3480.3100147974787</c:v>
                </c:pt>
                <c:pt idx="48">
                  <c:v>3796.6799435370044</c:v>
                </c:pt>
                <c:pt idx="49">
                  <c:v>4132.9119327526287</c:v>
                </c:pt>
                <c:pt idx="50">
                  <c:v>4550.4531077570973</c:v>
                </c:pt>
                <c:pt idx="51">
                  <c:v>4961.230446920551</c:v>
                </c:pt>
                <c:pt idx="52">
                  <c:v>5325.3584172884948</c:v>
                </c:pt>
                <c:pt idx="53">
                  <c:v>5710.6699045138266</c:v>
                </c:pt>
                <c:pt idx="54">
                  <c:v>6103.7484016888802</c:v>
                </c:pt>
                <c:pt idx="55">
                  <c:v>6500.4183226728937</c:v>
                </c:pt>
                <c:pt idx="56">
                  <c:v>6908.1091338058668</c:v>
                </c:pt>
                <c:pt idx="57">
                  <c:v>7346.8365644629021</c:v>
                </c:pt>
                <c:pt idx="58">
                  <c:v>7807.0578088032989</c:v>
                </c:pt>
                <c:pt idx="59">
                  <c:v>8242.0546432793344</c:v>
                </c:pt>
              </c:numCache>
            </c:numRef>
          </c:val>
          <c:smooth val="0"/>
          <c:extLst>
            <c:ext xmlns:c16="http://schemas.microsoft.com/office/drawing/2014/chart" uri="{C3380CC4-5D6E-409C-BE32-E72D297353CC}">
              <c16:uniqueId val="{00000001-E6ED-48D7-ADF3-70D6C732372B}"/>
            </c:ext>
          </c:extLst>
        </c:ser>
        <c:ser>
          <c:idx val="2"/>
          <c:order val="2"/>
          <c:tx>
            <c:strRef>
              <c:f>Data!$B$14</c:f>
              <c:strCache>
                <c:ptCount val="1"/>
                <c:pt idx="0">
                  <c:v>India</c:v>
                </c:pt>
              </c:strCache>
            </c:strRef>
          </c:tx>
          <c:spPr>
            <a:ln w="28575" cap="rnd">
              <a:solidFill>
                <a:srgbClr val="00B05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Data!$C$14:$BJ$14</c:f>
              <c:numCache>
                <c:formatCode>General</c:formatCode>
                <c:ptCount val="60"/>
                <c:pt idx="0">
                  <c:v>330.20532010136071</c:v>
                </c:pt>
                <c:pt idx="1">
                  <c:v>335.72134373031514</c:v>
                </c:pt>
                <c:pt idx="2">
                  <c:v>338.61113109493942</c:v>
                </c:pt>
                <c:pt idx="3">
                  <c:v>351.60165110685466</c:v>
                </c:pt>
                <c:pt idx="4">
                  <c:v>370.06043545503752</c:v>
                </c:pt>
                <c:pt idx="5">
                  <c:v>352.8890530963962</c:v>
                </c:pt>
                <c:pt idx="6">
                  <c:v>345.42155217833812</c:v>
                </c:pt>
                <c:pt idx="7">
                  <c:v>364.74661662437745</c:v>
                </c:pt>
                <c:pt idx="8">
                  <c:v>369.21923052079359</c:v>
                </c:pt>
                <c:pt idx="9">
                  <c:v>384.98434640286968</c:v>
                </c:pt>
                <c:pt idx="10">
                  <c:v>396.0116954982347</c:v>
                </c:pt>
                <c:pt idx="11">
                  <c:v>393.53127422931675</c:v>
                </c:pt>
                <c:pt idx="12">
                  <c:v>382.45089496960782</c:v>
                </c:pt>
                <c:pt idx="13">
                  <c:v>385.96628602632444</c:v>
                </c:pt>
                <c:pt idx="14">
                  <c:v>381.53958612473303</c:v>
                </c:pt>
                <c:pt idx="15">
                  <c:v>406.89253509103554</c:v>
                </c:pt>
                <c:pt idx="16">
                  <c:v>404.23513209315252</c:v>
                </c:pt>
                <c:pt idx="17">
                  <c:v>423.74018932655622</c:v>
                </c:pt>
                <c:pt idx="18">
                  <c:v>437.81917906551337</c:v>
                </c:pt>
                <c:pt idx="19">
                  <c:v>405.47264258526036</c:v>
                </c:pt>
                <c:pt idx="20">
                  <c:v>422.90383916504453</c:v>
                </c:pt>
                <c:pt idx="21">
                  <c:v>438.00690808185323</c:v>
                </c:pt>
                <c:pt idx="22">
                  <c:v>442.79850196631321</c:v>
                </c:pt>
                <c:pt idx="23">
                  <c:v>464.1769726590486</c:v>
                </c:pt>
                <c:pt idx="24">
                  <c:v>470.97423221401465</c:v>
                </c:pt>
                <c:pt idx="25">
                  <c:v>484.64370368551926</c:v>
                </c:pt>
                <c:pt idx="26">
                  <c:v>496.63944260499431</c:v>
                </c:pt>
                <c:pt idx="27">
                  <c:v>505.17908437220456</c:v>
                </c:pt>
                <c:pt idx="28">
                  <c:v>542.05423403353677</c:v>
                </c:pt>
                <c:pt idx="29">
                  <c:v>562.29657193274159</c:v>
                </c:pt>
                <c:pt idx="30">
                  <c:v>581.21826229544774</c:v>
                </c:pt>
                <c:pt idx="31">
                  <c:v>575.50154720553053</c:v>
                </c:pt>
                <c:pt idx="32">
                  <c:v>595.01346234500215</c:v>
                </c:pt>
                <c:pt idx="33">
                  <c:v>611.11885674808912</c:v>
                </c:pt>
                <c:pt idx="34">
                  <c:v>639.26875400449785</c:v>
                </c:pt>
                <c:pt idx="35">
                  <c:v>674.61955834391938</c:v>
                </c:pt>
                <c:pt idx="36">
                  <c:v>711.92883366177705</c:v>
                </c:pt>
                <c:pt idx="37">
                  <c:v>727.04318080770861</c:v>
                </c:pt>
                <c:pt idx="38">
                  <c:v>757.93411268824798</c:v>
                </c:pt>
                <c:pt idx="39">
                  <c:v>810.21728319706335</c:v>
                </c:pt>
                <c:pt idx="40">
                  <c:v>826.59249311235897</c:v>
                </c:pt>
                <c:pt idx="41">
                  <c:v>851.61656929448395</c:v>
                </c:pt>
                <c:pt idx="42">
                  <c:v>869.20138742183474</c:v>
                </c:pt>
                <c:pt idx="43">
                  <c:v>922.167960042853</c:v>
                </c:pt>
                <c:pt idx="44">
                  <c:v>979.28384770005869</c:v>
                </c:pt>
                <c:pt idx="45">
                  <c:v>1040.3123129186492</c:v>
                </c:pt>
                <c:pt idx="46">
                  <c:v>1106.9264701602956</c:v>
                </c:pt>
                <c:pt idx="47">
                  <c:v>1173.8753097927822</c:v>
                </c:pt>
                <c:pt idx="48">
                  <c:v>1192.5117323337101</c:v>
                </c:pt>
                <c:pt idx="49">
                  <c:v>1268.2492103476254</c:v>
                </c:pt>
                <c:pt idx="50">
                  <c:v>1357.5637191326218</c:v>
                </c:pt>
                <c:pt idx="51">
                  <c:v>1410.4263047420029</c:v>
                </c:pt>
                <c:pt idx="52">
                  <c:v>1469.177610078392</c:v>
                </c:pt>
                <c:pt idx="53">
                  <c:v>1544.6192472491332</c:v>
                </c:pt>
                <c:pt idx="54">
                  <c:v>1640.1807002405301</c:v>
                </c:pt>
                <c:pt idx="55">
                  <c:v>1751.6644288593036</c:v>
                </c:pt>
                <c:pt idx="56">
                  <c:v>1875.7321611084258</c:v>
                </c:pt>
                <c:pt idx="57">
                  <c:v>1986.6329097489245</c:v>
                </c:pt>
                <c:pt idx="58">
                  <c:v>2086.4507504864769</c:v>
                </c:pt>
                <c:pt idx="59">
                  <c:v>2151.7260353786819</c:v>
                </c:pt>
              </c:numCache>
            </c:numRef>
          </c:val>
          <c:smooth val="0"/>
          <c:extLst>
            <c:ext xmlns:c16="http://schemas.microsoft.com/office/drawing/2014/chart" uri="{C3380CC4-5D6E-409C-BE32-E72D297353CC}">
              <c16:uniqueId val="{00000002-E6ED-48D7-ADF3-70D6C732372B}"/>
            </c:ext>
          </c:extLst>
        </c:ser>
        <c:ser>
          <c:idx val="3"/>
          <c:order val="3"/>
          <c:tx>
            <c:strRef>
              <c:f>Data!$B$15</c:f>
              <c:strCache>
                <c:ptCount val="1"/>
                <c:pt idx="0">
                  <c:v>Indonesia</c:v>
                </c:pt>
              </c:strCache>
            </c:strRef>
          </c:tx>
          <c:spPr>
            <a:ln w="28575" cap="rnd">
              <a:solidFill>
                <a:schemeClr val="bg2">
                  <a:lumMod val="75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Data!$C$15:$BJ$15</c:f>
              <c:numCache>
                <c:formatCode>General</c:formatCode>
                <c:ptCount val="60"/>
                <c:pt idx="0">
                  <c:v>690.36877439758553</c:v>
                </c:pt>
                <c:pt idx="1">
                  <c:v>710.98176060284004</c:v>
                </c:pt>
                <c:pt idx="2">
                  <c:v>705.13833882558924</c:v>
                </c:pt>
                <c:pt idx="3">
                  <c:v>671.24828699450825</c:v>
                </c:pt>
                <c:pt idx="4">
                  <c:v>676.56011013040995</c:v>
                </c:pt>
                <c:pt idx="5">
                  <c:v>665.66456850732209</c:v>
                </c:pt>
                <c:pt idx="6">
                  <c:v>665.92584166824099</c:v>
                </c:pt>
                <c:pt idx="7">
                  <c:v>657.0063323724911</c:v>
                </c:pt>
                <c:pt idx="8">
                  <c:v>709.19641469389785</c:v>
                </c:pt>
                <c:pt idx="9">
                  <c:v>737.38855209711414</c:v>
                </c:pt>
                <c:pt idx="10">
                  <c:v>772.12968481627354</c:v>
                </c:pt>
                <c:pt idx="11">
                  <c:v>804.72378572402022</c:v>
                </c:pt>
                <c:pt idx="12">
                  <c:v>839.02813567665271</c:v>
                </c:pt>
                <c:pt idx="13">
                  <c:v>883.78209379689486</c:v>
                </c:pt>
                <c:pt idx="14">
                  <c:v>927.19858091431081</c:v>
                </c:pt>
                <c:pt idx="15">
                  <c:v>949.07766949119411</c:v>
                </c:pt>
                <c:pt idx="16">
                  <c:v>989.55235463156578</c:v>
                </c:pt>
                <c:pt idx="17">
                  <c:v>1050.2913354890268</c:v>
                </c:pt>
                <c:pt idx="18">
                  <c:v>1094.7017113096447</c:v>
                </c:pt>
                <c:pt idx="19">
                  <c:v>1147.239663784361</c:v>
                </c:pt>
                <c:pt idx="20">
                  <c:v>1231.195134559197</c:v>
                </c:pt>
                <c:pt idx="21">
                  <c:v>1298.065990256222</c:v>
                </c:pt>
                <c:pt idx="22">
                  <c:v>1296.8957920689079</c:v>
                </c:pt>
                <c:pt idx="23">
                  <c:v>1320.9918995753831</c:v>
                </c:pt>
                <c:pt idx="24">
                  <c:v>1382.393833517807</c:v>
                </c:pt>
                <c:pt idx="25">
                  <c:v>1386.7327720963972</c:v>
                </c:pt>
                <c:pt idx="26">
                  <c:v>1438.6275375662685</c:v>
                </c:pt>
                <c:pt idx="27">
                  <c:v>1480.2316000775725</c:v>
                </c:pt>
                <c:pt idx="28">
                  <c:v>1536.5057659543045</c:v>
                </c:pt>
                <c:pt idx="29">
                  <c:v>1621.12165767744</c:v>
                </c:pt>
                <c:pt idx="30">
                  <c:v>1707.8183547560429</c:v>
                </c:pt>
                <c:pt idx="31">
                  <c:v>1794.4228116905247</c:v>
                </c:pt>
                <c:pt idx="32">
                  <c:v>1878.9730440428532</c:v>
                </c:pt>
                <c:pt idx="33">
                  <c:v>1968.4164709138779</c:v>
                </c:pt>
                <c:pt idx="34">
                  <c:v>2083.362417058901</c:v>
                </c:pt>
                <c:pt idx="35">
                  <c:v>2220.0769495206546</c:v>
                </c:pt>
                <c:pt idx="36">
                  <c:v>2358.1198072724396</c:v>
                </c:pt>
                <c:pt idx="37">
                  <c:v>2433.340735554501</c:v>
                </c:pt>
                <c:pt idx="38">
                  <c:v>2084.1428814591131</c:v>
                </c:pt>
                <c:pt idx="39">
                  <c:v>2071.5246825990052</c:v>
                </c:pt>
                <c:pt idx="40">
                  <c:v>2143.6595041251662</c:v>
                </c:pt>
                <c:pt idx="41">
                  <c:v>2191.5741769517563</c:v>
                </c:pt>
                <c:pt idx="42">
                  <c:v>2259.3077035882275</c:v>
                </c:pt>
                <c:pt idx="43">
                  <c:v>2335.594044503483</c:v>
                </c:pt>
                <c:pt idx="44">
                  <c:v>2420.3971816400099</c:v>
                </c:pt>
                <c:pt idx="45">
                  <c:v>2524.2224237595246</c:v>
                </c:pt>
                <c:pt idx="46">
                  <c:v>2627.9052453868781</c:v>
                </c:pt>
                <c:pt idx="47">
                  <c:v>2757.8936698443044</c:v>
                </c:pt>
                <c:pt idx="48">
                  <c:v>2885.30927484934</c:v>
                </c:pt>
                <c:pt idx="49">
                  <c:v>2979.0047138996151</c:v>
                </c:pt>
                <c:pt idx="50">
                  <c:v>3122.3628152164943</c:v>
                </c:pt>
                <c:pt idx="51">
                  <c:v>3270.6194898532849</c:v>
                </c:pt>
                <c:pt idx="52">
                  <c:v>3421.2735204482874</c:v>
                </c:pt>
                <c:pt idx="53">
                  <c:v>3563.2998639428329</c:v>
                </c:pt>
                <c:pt idx="54">
                  <c:v>3692.9734461604094</c:v>
                </c:pt>
                <c:pt idx="55">
                  <c:v>3824.2748852362356</c:v>
                </c:pt>
                <c:pt idx="56">
                  <c:v>3968.0559111770494</c:v>
                </c:pt>
                <c:pt idx="57">
                  <c:v>4120.5218788399197</c:v>
                </c:pt>
                <c:pt idx="58">
                  <c:v>4284.6858252545826</c:v>
                </c:pt>
                <c:pt idx="59">
                  <c:v>4450.7245001392203</c:v>
                </c:pt>
              </c:numCache>
            </c:numRef>
          </c:val>
          <c:smooth val="0"/>
          <c:extLst>
            <c:ext xmlns:c16="http://schemas.microsoft.com/office/drawing/2014/chart" uri="{C3380CC4-5D6E-409C-BE32-E72D297353CC}">
              <c16:uniqueId val="{00000003-E6ED-48D7-ADF3-70D6C732372B}"/>
            </c:ext>
          </c:extLst>
        </c:ser>
        <c:ser>
          <c:idx val="4"/>
          <c:order val="4"/>
          <c:tx>
            <c:strRef>
              <c:f>Data!$B$16</c:f>
              <c:strCache>
                <c:ptCount val="1"/>
                <c:pt idx="0">
                  <c:v>Nepal</c:v>
                </c:pt>
              </c:strCache>
            </c:strRef>
          </c:tx>
          <c:spPr>
            <a:ln w="28575" cap="rnd">
              <a:solidFill>
                <a:schemeClr val="accent1">
                  <a:lumMod val="60000"/>
                  <a:lumOff val="4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Data!$C$16:$BJ$16</c:f>
              <c:numCache>
                <c:formatCode>General</c:formatCode>
                <c:ptCount val="60"/>
                <c:pt idx="0">
                  <c:v>265.9625280948016</c:v>
                </c:pt>
                <c:pt idx="1">
                  <c:v>266.75563480573101</c:v>
                </c:pt>
                <c:pt idx="2">
                  <c:v>267.52923843474883</c:v>
                </c:pt>
                <c:pt idx="3">
                  <c:v>268.19130540453966</c:v>
                </c:pt>
                <c:pt idx="4">
                  <c:v>283.59647652426924</c:v>
                </c:pt>
                <c:pt idx="5">
                  <c:v>275.35971983311146</c:v>
                </c:pt>
                <c:pt idx="6">
                  <c:v>289.48064166969289</c:v>
                </c:pt>
                <c:pt idx="7">
                  <c:v>279.66390545465595</c:v>
                </c:pt>
                <c:pt idx="8">
                  <c:v>276.19168106631554</c:v>
                </c:pt>
                <c:pt idx="9">
                  <c:v>282.89436719198193</c:v>
                </c:pt>
                <c:pt idx="10">
                  <c:v>284.41461141733191</c:v>
                </c:pt>
                <c:pt idx="11">
                  <c:v>275.32888377864816</c:v>
                </c:pt>
                <c:pt idx="12">
                  <c:v>278.06571292397177</c:v>
                </c:pt>
                <c:pt idx="13">
                  <c:v>270.94695477112555</c:v>
                </c:pt>
                <c:pt idx="14">
                  <c:v>281.98501490895609</c:v>
                </c:pt>
                <c:pt idx="15">
                  <c:v>279.92889125385585</c:v>
                </c:pt>
                <c:pt idx="16">
                  <c:v>285.87042306302652</c:v>
                </c:pt>
                <c:pt idx="17">
                  <c:v>288.00698840926987</c:v>
                </c:pt>
                <c:pt idx="18">
                  <c:v>294.00807403001829</c:v>
                </c:pt>
                <c:pt idx="19">
                  <c:v>294.22021442490905</c:v>
                </c:pt>
                <c:pt idx="20">
                  <c:v>280.89897805821647</c:v>
                </c:pt>
                <c:pt idx="21">
                  <c:v>297.38372611778448</c:v>
                </c:pt>
                <c:pt idx="22">
                  <c:v>301.51632205108348</c:v>
                </c:pt>
                <c:pt idx="23">
                  <c:v>285.79472112780087</c:v>
                </c:pt>
                <c:pt idx="24">
                  <c:v>306.29367555765492</c:v>
                </c:pt>
                <c:pt idx="25">
                  <c:v>317.77063086413727</c:v>
                </c:pt>
                <c:pt idx="26">
                  <c:v>324.92850442445337</c:v>
                </c:pt>
                <c:pt idx="27">
                  <c:v>323.23781142168684</c:v>
                </c:pt>
                <c:pt idx="28">
                  <c:v>340.4465808193076</c:v>
                </c:pt>
                <c:pt idx="29">
                  <c:v>347.01666677192327</c:v>
                </c:pt>
                <c:pt idx="30">
                  <c:v>354.25755413396314</c:v>
                </c:pt>
                <c:pt idx="31">
                  <c:v>367.10767397713227</c:v>
                </c:pt>
                <c:pt idx="32">
                  <c:v>371.96946001061048</c:v>
                </c:pt>
                <c:pt idx="33">
                  <c:v>375.88958388790934</c:v>
                </c:pt>
                <c:pt idx="34">
                  <c:v>396.12186295258721</c:v>
                </c:pt>
                <c:pt idx="35">
                  <c:v>399.69507439050489</c:v>
                </c:pt>
                <c:pt idx="36">
                  <c:v>411.1909353488989</c:v>
                </c:pt>
                <c:pt idx="37">
                  <c:v>422.49417025918831</c:v>
                </c:pt>
                <c:pt idx="38">
                  <c:v>426.30790177723878</c:v>
                </c:pt>
                <c:pt idx="39">
                  <c:v>436.55970646998981</c:v>
                </c:pt>
                <c:pt idx="40">
                  <c:v>455.27714323315166</c:v>
                </c:pt>
                <c:pt idx="41">
                  <c:v>469.17365616351555</c:v>
                </c:pt>
                <c:pt idx="42">
                  <c:v>462.54619625403058</c:v>
                </c:pt>
                <c:pt idx="43">
                  <c:v>473.98386377295179</c:v>
                </c:pt>
                <c:pt idx="44">
                  <c:v>489.57176662765772</c:v>
                </c:pt>
                <c:pt idx="45">
                  <c:v>500.20637707909196</c:v>
                </c:pt>
                <c:pt idx="46">
                  <c:v>510.64565291299976</c:v>
                </c:pt>
                <c:pt idx="47">
                  <c:v>521.74390800970298</c:v>
                </c:pt>
                <c:pt idx="48">
                  <c:v>547.69879326685884</c:v>
                </c:pt>
                <c:pt idx="49">
                  <c:v>567.90593362714708</c:v>
                </c:pt>
                <c:pt idx="50">
                  <c:v>592.40109745092934</c:v>
                </c:pt>
                <c:pt idx="51">
                  <c:v>612.03255772389696</c:v>
                </c:pt>
                <c:pt idx="52">
                  <c:v>642.52046335145621</c:v>
                </c:pt>
                <c:pt idx="53">
                  <c:v>670.83782652285026</c:v>
                </c:pt>
                <c:pt idx="54">
                  <c:v>711.30434701464253</c:v>
                </c:pt>
                <c:pt idx="55">
                  <c:v>731.99933573509963</c:v>
                </c:pt>
                <c:pt idx="56">
                  <c:v>729.66143004900789</c:v>
                </c:pt>
                <c:pt idx="57">
                  <c:v>779.20396866149247</c:v>
                </c:pt>
                <c:pt idx="58">
                  <c:v>817.77999444343254</c:v>
                </c:pt>
                <c:pt idx="59">
                  <c:v>859.02368346763694</c:v>
                </c:pt>
              </c:numCache>
            </c:numRef>
          </c:val>
          <c:smooth val="0"/>
          <c:extLst>
            <c:ext xmlns:c16="http://schemas.microsoft.com/office/drawing/2014/chart" uri="{C3380CC4-5D6E-409C-BE32-E72D297353CC}">
              <c16:uniqueId val="{00000004-E6ED-48D7-ADF3-70D6C732372B}"/>
            </c:ext>
          </c:extLst>
        </c:ser>
        <c:ser>
          <c:idx val="6"/>
          <c:order val="5"/>
          <c:tx>
            <c:strRef>
              <c:f>Data!$B$18</c:f>
              <c:strCache>
                <c:ptCount val="1"/>
                <c:pt idx="0">
                  <c:v>Thailand</c:v>
                </c:pt>
              </c:strCache>
            </c:strRef>
          </c:tx>
          <c:spPr>
            <a:ln w="28575" cap="rnd">
              <a:solidFill>
                <a:schemeClr val="accent1">
                  <a:lumMod val="6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Data!$C$18:$BJ$18</c:f>
              <c:numCache>
                <c:formatCode>General</c:formatCode>
                <c:ptCount val="60"/>
                <c:pt idx="0">
                  <c:v>570.85778984850299</c:v>
                </c:pt>
                <c:pt idx="1">
                  <c:v>583.84476548449049</c:v>
                </c:pt>
                <c:pt idx="2">
                  <c:v>609.44990739220384</c:v>
                </c:pt>
                <c:pt idx="3">
                  <c:v>638.74599423062944</c:v>
                </c:pt>
                <c:pt idx="4">
                  <c:v>662.17607121320862</c:v>
                </c:pt>
                <c:pt idx="5">
                  <c:v>695.15867627368846</c:v>
                </c:pt>
                <c:pt idx="6">
                  <c:v>749.70879975688752</c:v>
                </c:pt>
                <c:pt idx="7">
                  <c:v>790.44568345809671</c:v>
                </c:pt>
                <c:pt idx="8">
                  <c:v>829.7731449483033</c:v>
                </c:pt>
                <c:pt idx="9">
                  <c:v>858.57052952966092</c:v>
                </c:pt>
                <c:pt idx="10">
                  <c:v>929.0934341533424</c:v>
                </c:pt>
                <c:pt idx="11">
                  <c:v>946.88305566508529</c:v>
                </c:pt>
                <c:pt idx="12">
                  <c:v>959.70587446957791</c:v>
                </c:pt>
                <c:pt idx="13">
                  <c:v>1028.9418399833471</c:v>
                </c:pt>
                <c:pt idx="14">
                  <c:v>1046.4238039384172</c:v>
                </c:pt>
                <c:pt idx="15">
                  <c:v>1070.563605768715</c:v>
                </c:pt>
                <c:pt idx="16">
                  <c:v>1142.0558927409556</c:v>
                </c:pt>
                <c:pt idx="17">
                  <c:v>1225.4147012730275</c:v>
                </c:pt>
                <c:pt idx="18">
                  <c:v>1321.6048049506294</c:v>
                </c:pt>
                <c:pt idx="19">
                  <c:v>1362.926481959365</c:v>
                </c:pt>
                <c:pt idx="20">
                  <c:v>1404.0059257403552</c:v>
                </c:pt>
                <c:pt idx="21">
                  <c:v>1457.6529481463031</c:v>
                </c:pt>
                <c:pt idx="22">
                  <c:v>1506.688282248278</c:v>
                </c:pt>
                <c:pt idx="23">
                  <c:v>1561.7177477868129</c:v>
                </c:pt>
                <c:pt idx="24">
                  <c:v>1621.7865277125181</c:v>
                </c:pt>
                <c:pt idx="25">
                  <c:v>1666.7512604285023</c:v>
                </c:pt>
                <c:pt idx="26">
                  <c:v>1727.3395461830917</c:v>
                </c:pt>
                <c:pt idx="27">
                  <c:v>1857.8960273216339</c:v>
                </c:pt>
                <c:pt idx="28">
                  <c:v>2068.5155317820072</c:v>
                </c:pt>
                <c:pt idx="29">
                  <c:v>2284.0342667960244</c:v>
                </c:pt>
                <c:pt idx="30">
                  <c:v>2503.8090358659401</c:v>
                </c:pt>
                <c:pt idx="31">
                  <c:v>2686.0685867907187</c:v>
                </c:pt>
                <c:pt idx="32">
                  <c:v>2874.1396069134421</c:v>
                </c:pt>
                <c:pt idx="33">
                  <c:v>3083.2180819647838</c:v>
                </c:pt>
                <c:pt idx="34">
                  <c:v>3299.3848576266923</c:v>
                </c:pt>
                <c:pt idx="35">
                  <c:v>3531.792291028155</c:v>
                </c:pt>
                <c:pt idx="36">
                  <c:v>3690.2699111588799</c:v>
                </c:pt>
                <c:pt idx="37">
                  <c:v>3546.4034127713235</c:v>
                </c:pt>
                <c:pt idx="38">
                  <c:v>3236.3882953706088</c:v>
                </c:pt>
                <c:pt idx="39">
                  <c:v>3345.6068242948627</c:v>
                </c:pt>
                <c:pt idx="40">
                  <c:v>3458.3527223849219</c:v>
                </c:pt>
                <c:pt idx="41">
                  <c:v>3544.442070524201</c:v>
                </c:pt>
                <c:pt idx="42">
                  <c:v>3731.2737885262782</c:v>
                </c:pt>
                <c:pt idx="43">
                  <c:v>3969.7349650921333</c:v>
                </c:pt>
                <c:pt idx="44">
                  <c:v>4190.488283126514</c:v>
                </c:pt>
                <c:pt idx="45">
                  <c:v>4337.8799753239646</c:v>
                </c:pt>
                <c:pt idx="46">
                  <c:v>4525.9555548970075</c:v>
                </c:pt>
                <c:pt idx="47">
                  <c:v>4745.3036852722216</c:v>
                </c:pt>
                <c:pt idx="48">
                  <c:v>4801.8774652009697</c:v>
                </c:pt>
                <c:pt idx="49">
                  <c:v>4744.7627911899117</c:v>
                </c:pt>
                <c:pt idx="50">
                  <c:v>5076.3401743870754</c:v>
                </c:pt>
                <c:pt idx="51">
                  <c:v>5094.4726605923679</c:v>
                </c:pt>
                <c:pt idx="52">
                  <c:v>5437.8776908162245</c:v>
                </c:pt>
                <c:pt idx="53">
                  <c:v>5558.7371399015301</c:v>
                </c:pt>
                <c:pt idx="54">
                  <c:v>5589.3255909470181</c:v>
                </c:pt>
                <c:pt idx="55">
                  <c:v>5741.353911483523</c:v>
                </c:pt>
                <c:pt idx="56">
                  <c:v>5916.1260721050494</c:v>
                </c:pt>
                <c:pt idx="57">
                  <c:v>6135.4719599082509</c:v>
                </c:pt>
                <c:pt idx="58">
                  <c:v>6370.014975978851</c:v>
                </c:pt>
                <c:pt idx="59">
                  <c:v>6501.5560559084524</c:v>
                </c:pt>
              </c:numCache>
            </c:numRef>
          </c:val>
          <c:smooth val="0"/>
          <c:extLst>
            <c:ext xmlns:c16="http://schemas.microsoft.com/office/drawing/2014/chart" uri="{C3380CC4-5D6E-409C-BE32-E72D297353CC}">
              <c16:uniqueId val="{00000005-E6ED-48D7-ADF3-70D6C732372B}"/>
            </c:ext>
          </c:extLst>
        </c:ser>
        <c:ser>
          <c:idx val="7"/>
          <c:order val="6"/>
          <c:tx>
            <c:strRef>
              <c:f>Data!$B$19</c:f>
              <c:strCache>
                <c:ptCount val="1"/>
                <c:pt idx="0">
                  <c:v>Vietnam</c:v>
                </c:pt>
              </c:strCache>
            </c:strRef>
          </c:tx>
          <c:spPr>
            <a:ln w="28575" cap="rnd">
              <a:solidFill>
                <a:schemeClr val="accent2">
                  <a:lumMod val="6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Data!$C$19:$BJ$19</c:f>
              <c:numCache>
                <c:formatCode>General</c:formatCode>
                <c:ptCount val="60"/>
                <c:pt idx="24">
                  <c:v>377.50828112356646</c:v>
                </c:pt>
                <c:pt idx="25">
                  <c:v>382.96888456587578</c:v>
                </c:pt>
                <c:pt idx="26">
                  <c:v>384.82214562735481</c:v>
                </c:pt>
                <c:pt idx="27">
                  <c:v>389.80090990315517</c:v>
                </c:pt>
                <c:pt idx="28">
                  <c:v>400.89050759703406</c:v>
                </c:pt>
                <c:pt idx="29">
                  <c:v>421.16693076184646</c:v>
                </c:pt>
                <c:pt idx="30">
                  <c:v>433.28393680375677</c:v>
                </c:pt>
                <c:pt idx="31">
                  <c:v>449.53665320780942</c:v>
                </c:pt>
                <c:pt idx="32">
                  <c:v>478.43689536544139</c:v>
                </c:pt>
                <c:pt idx="33">
                  <c:v>506.9272973902219</c:v>
                </c:pt>
                <c:pt idx="34">
                  <c:v>541.61459516331286</c:v>
                </c:pt>
                <c:pt idx="35">
                  <c:v>583.31408457977568</c:v>
                </c:pt>
                <c:pt idx="36">
                  <c:v>628.08414711209014</c:v>
                </c:pt>
                <c:pt idx="37">
                  <c:v>669.91165965125151</c:v>
                </c:pt>
                <c:pt idx="38">
                  <c:v>699.61694211845031</c:v>
                </c:pt>
                <c:pt idx="39">
                  <c:v>724.47978295680787</c:v>
                </c:pt>
                <c:pt idx="40">
                  <c:v>765.18565093261441</c:v>
                </c:pt>
                <c:pt idx="41">
                  <c:v>804.19886166993263</c:v>
                </c:pt>
                <c:pt idx="42">
                  <c:v>846.72629195559057</c:v>
                </c:pt>
                <c:pt idx="43">
                  <c:v>896.7043757534567</c:v>
                </c:pt>
                <c:pt idx="44">
                  <c:v>955.44726709164422</c:v>
                </c:pt>
                <c:pt idx="45">
                  <c:v>1018.1211238233172</c:v>
                </c:pt>
                <c:pt idx="46">
                  <c:v>1079.0624884269496</c:v>
                </c:pt>
                <c:pt idx="47">
                  <c:v>1145.140037719779</c:v>
                </c:pt>
                <c:pt idx="48">
                  <c:v>1198.4172135026186</c:v>
                </c:pt>
                <c:pt idx="49">
                  <c:v>1250.7957605758722</c:v>
                </c:pt>
                <c:pt idx="50">
                  <c:v>1317.8907061783559</c:v>
                </c:pt>
                <c:pt idx="51">
                  <c:v>1385.8903846689188</c:v>
                </c:pt>
                <c:pt idx="52">
                  <c:v>1443.4926148887205</c:v>
                </c:pt>
                <c:pt idx="53">
                  <c:v>1505.8109488291352</c:v>
                </c:pt>
                <c:pt idx="54">
                  <c:v>1579.1891019370009</c:v>
                </c:pt>
                <c:pt idx="55">
                  <c:v>1667.1718910463001</c:v>
                </c:pt>
                <c:pt idx="56">
                  <c:v>1752.5319461337679</c:v>
                </c:pt>
                <c:pt idx="57">
                  <c:v>1852.9630373261809</c:v>
                </c:pt>
                <c:pt idx="58">
                  <c:v>1964.4759908863041</c:v>
                </c:pt>
                <c:pt idx="59">
                  <c:v>2082.2436943423422</c:v>
                </c:pt>
              </c:numCache>
            </c:numRef>
          </c:val>
          <c:smooth val="0"/>
          <c:extLst>
            <c:ext xmlns:c16="http://schemas.microsoft.com/office/drawing/2014/chart" uri="{C3380CC4-5D6E-409C-BE32-E72D297353CC}">
              <c16:uniqueId val="{00000006-E6ED-48D7-ADF3-70D6C732372B}"/>
            </c:ext>
          </c:extLst>
        </c:ser>
        <c:dLbls>
          <c:showLegendKey val="0"/>
          <c:showVal val="0"/>
          <c:showCatName val="0"/>
          <c:showSerName val="0"/>
          <c:showPercent val="0"/>
          <c:showBubbleSize val="0"/>
        </c:dLbls>
        <c:smooth val="0"/>
        <c:axId val="470268080"/>
        <c:axId val="470264272"/>
      </c:lineChart>
      <c:catAx>
        <c:axId val="47026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4272"/>
        <c:crosses val="autoZero"/>
        <c:auto val="1"/>
        <c:lblAlgn val="ctr"/>
        <c:lblOffset val="100"/>
        <c:noMultiLvlLbl val="0"/>
      </c:catAx>
      <c:valAx>
        <c:axId val="470264272"/>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2">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GDP per capita (constant 2010 US$): Bangladesh, China, India, Indonesia, Nepal, South Korea, Thailand and Vietnam (1960-2019)</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Data!$C$42</c:f>
              <c:strCache>
                <c:ptCount val="1"/>
                <c:pt idx="0">
                  <c:v>1960</c:v>
                </c:pt>
              </c:strCache>
            </c:strRef>
          </c:tx>
          <c:spPr>
            <a:solidFill>
              <a:schemeClr val="accent1"/>
            </a:solidFill>
            <a:ln>
              <a:noFill/>
            </a:ln>
            <a:effectLst/>
          </c:spPr>
          <c:invertIfNegative val="0"/>
          <c:cat>
            <c:strRef>
              <c:f>Data!$B$43:$B$50</c:f>
              <c:strCache>
                <c:ptCount val="8"/>
                <c:pt idx="0">
                  <c:v>Bangladesh</c:v>
                </c:pt>
                <c:pt idx="1">
                  <c:v>China</c:v>
                </c:pt>
                <c:pt idx="2">
                  <c:v>India</c:v>
                </c:pt>
                <c:pt idx="3">
                  <c:v>Indonesia</c:v>
                </c:pt>
                <c:pt idx="4">
                  <c:v>Nepal</c:v>
                </c:pt>
                <c:pt idx="5">
                  <c:v>South Korea</c:v>
                </c:pt>
                <c:pt idx="6">
                  <c:v>Thailand</c:v>
                </c:pt>
                <c:pt idx="7">
                  <c:v>Vietnam</c:v>
                </c:pt>
              </c:strCache>
            </c:strRef>
          </c:cat>
          <c:val>
            <c:numRef>
              <c:f>Data!$C$43:$C$50</c:f>
              <c:numCache>
                <c:formatCode>General</c:formatCode>
                <c:ptCount val="8"/>
                <c:pt idx="0">
                  <c:v>372.03174536069037</c:v>
                </c:pt>
                <c:pt idx="1">
                  <c:v>191.95720419130916</c:v>
                </c:pt>
                <c:pt idx="2">
                  <c:v>330.20532010136071</c:v>
                </c:pt>
                <c:pt idx="3">
                  <c:v>690.36877439758553</c:v>
                </c:pt>
                <c:pt idx="4">
                  <c:v>265.9625280948016</c:v>
                </c:pt>
                <c:pt idx="5">
                  <c:v>932.04173178509075</c:v>
                </c:pt>
                <c:pt idx="6">
                  <c:v>570.85778984850299</c:v>
                </c:pt>
              </c:numCache>
            </c:numRef>
          </c:val>
          <c:extLst>
            <c:ext xmlns:c16="http://schemas.microsoft.com/office/drawing/2014/chart" uri="{C3380CC4-5D6E-409C-BE32-E72D297353CC}">
              <c16:uniqueId val="{00000000-919A-482D-877D-152A6CB42A13}"/>
            </c:ext>
          </c:extLst>
        </c:ser>
        <c:ser>
          <c:idx val="1"/>
          <c:order val="1"/>
          <c:tx>
            <c:strRef>
              <c:f>Data!$D$42</c:f>
              <c:strCache>
                <c:ptCount val="1"/>
                <c:pt idx="0">
                  <c:v>1990</c:v>
                </c:pt>
              </c:strCache>
            </c:strRef>
          </c:tx>
          <c:spPr>
            <a:solidFill>
              <a:schemeClr val="accent2">
                <a:lumMod val="75000"/>
              </a:schemeClr>
            </a:solidFill>
            <a:ln>
              <a:noFill/>
            </a:ln>
            <a:effectLst/>
          </c:spPr>
          <c:invertIfNegative val="0"/>
          <c:cat>
            <c:strRef>
              <c:f>Data!$B$43:$B$50</c:f>
              <c:strCache>
                <c:ptCount val="8"/>
                <c:pt idx="0">
                  <c:v>Bangladesh</c:v>
                </c:pt>
                <c:pt idx="1">
                  <c:v>China</c:v>
                </c:pt>
                <c:pt idx="2">
                  <c:v>India</c:v>
                </c:pt>
                <c:pt idx="3">
                  <c:v>Indonesia</c:v>
                </c:pt>
                <c:pt idx="4">
                  <c:v>Nepal</c:v>
                </c:pt>
                <c:pt idx="5">
                  <c:v>South Korea</c:v>
                </c:pt>
                <c:pt idx="6">
                  <c:v>Thailand</c:v>
                </c:pt>
                <c:pt idx="7">
                  <c:v>Vietnam</c:v>
                </c:pt>
              </c:strCache>
            </c:strRef>
          </c:cat>
          <c:val>
            <c:numRef>
              <c:f>Data!$D$43:$D$50</c:f>
              <c:numCache>
                <c:formatCode>General</c:formatCode>
                <c:ptCount val="8"/>
                <c:pt idx="0">
                  <c:v>411.16466610069114</c:v>
                </c:pt>
                <c:pt idx="1">
                  <c:v>729.28238638488051</c:v>
                </c:pt>
                <c:pt idx="2">
                  <c:v>581.21826229544774</c:v>
                </c:pt>
                <c:pt idx="3">
                  <c:v>1707.8183547560429</c:v>
                </c:pt>
                <c:pt idx="4">
                  <c:v>354.25755413396314</c:v>
                </c:pt>
                <c:pt idx="5">
                  <c:v>8495.5778547758564</c:v>
                </c:pt>
                <c:pt idx="6">
                  <c:v>2503.8090358659401</c:v>
                </c:pt>
                <c:pt idx="7">
                  <c:v>433.28393680375677</c:v>
                </c:pt>
              </c:numCache>
            </c:numRef>
          </c:val>
          <c:extLst>
            <c:ext xmlns:c16="http://schemas.microsoft.com/office/drawing/2014/chart" uri="{C3380CC4-5D6E-409C-BE32-E72D297353CC}">
              <c16:uniqueId val="{00000001-919A-482D-877D-152A6CB42A13}"/>
            </c:ext>
          </c:extLst>
        </c:ser>
        <c:ser>
          <c:idx val="2"/>
          <c:order val="2"/>
          <c:tx>
            <c:strRef>
              <c:f>Data!$E$42</c:f>
              <c:strCache>
                <c:ptCount val="1"/>
                <c:pt idx="0">
                  <c:v>2000</c:v>
                </c:pt>
              </c:strCache>
            </c:strRef>
          </c:tx>
          <c:spPr>
            <a:solidFill>
              <a:schemeClr val="accent3"/>
            </a:solidFill>
            <a:ln>
              <a:noFill/>
            </a:ln>
            <a:effectLst/>
          </c:spPr>
          <c:invertIfNegative val="0"/>
          <c:cat>
            <c:strRef>
              <c:f>Data!$B$43:$B$50</c:f>
              <c:strCache>
                <c:ptCount val="8"/>
                <c:pt idx="0">
                  <c:v>Bangladesh</c:v>
                </c:pt>
                <c:pt idx="1">
                  <c:v>China</c:v>
                </c:pt>
                <c:pt idx="2">
                  <c:v>India</c:v>
                </c:pt>
                <c:pt idx="3">
                  <c:v>Indonesia</c:v>
                </c:pt>
                <c:pt idx="4">
                  <c:v>Nepal</c:v>
                </c:pt>
                <c:pt idx="5">
                  <c:v>South Korea</c:v>
                </c:pt>
                <c:pt idx="6">
                  <c:v>Thailand</c:v>
                </c:pt>
                <c:pt idx="7">
                  <c:v>Vietnam</c:v>
                </c:pt>
              </c:strCache>
            </c:strRef>
          </c:cat>
          <c:val>
            <c:numRef>
              <c:f>Data!$E$43:$E$50</c:f>
              <c:numCache>
                <c:formatCode>General</c:formatCode>
                <c:ptCount val="8"/>
                <c:pt idx="0">
                  <c:v>524.94593974353006</c:v>
                </c:pt>
                <c:pt idx="1">
                  <c:v>1767.8596270514452</c:v>
                </c:pt>
                <c:pt idx="2">
                  <c:v>826.59249311235897</c:v>
                </c:pt>
                <c:pt idx="3">
                  <c:v>2143.6595041251662</c:v>
                </c:pt>
                <c:pt idx="4">
                  <c:v>455.27714323315166</c:v>
                </c:pt>
                <c:pt idx="5">
                  <c:v>15414.291565396841</c:v>
                </c:pt>
                <c:pt idx="6">
                  <c:v>3458.3527223849219</c:v>
                </c:pt>
                <c:pt idx="7">
                  <c:v>765.18565093261441</c:v>
                </c:pt>
              </c:numCache>
            </c:numRef>
          </c:val>
          <c:extLst>
            <c:ext xmlns:c16="http://schemas.microsoft.com/office/drawing/2014/chart" uri="{C3380CC4-5D6E-409C-BE32-E72D297353CC}">
              <c16:uniqueId val="{00000002-919A-482D-877D-152A6CB42A13}"/>
            </c:ext>
          </c:extLst>
        </c:ser>
        <c:ser>
          <c:idx val="3"/>
          <c:order val="3"/>
          <c:tx>
            <c:strRef>
              <c:f>Data!$F$42</c:f>
              <c:strCache>
                <c:ptCount val="1"/>
                <c:pt idx="0">
                  <c:v>2010</c:v>
                </c:pt>
              </c:strCache>
            </c:strRef>
          </c:tx>
          <c:spPr>
            <a:solidFill>
              <a:schemeClr val="accent4"/>
            </a:solidFill>
            <a:ln>
              <a:noFill/>
            </a:ln>
            <a:effectLst/>
          </c:spPr>
          <c:invertIfNegative val="0"/>
          <c:cat>
            <c:strRef>
              <c:f>Data!$B$43:$B$50</c:f>
              <c:strCache>
                <c:ptCount val="8"/>
                <c:pt idx="0">
                  <c:v>Bangladesh</c:v>
                </c:pt>
                <c:pt idx="1">
                  <c:v>China</c:v>
                </c:pt>
                <c:pt idx="2">
                  <c:v>India</c:v>
                </c:pt>
                <c:pt idx="3">
                  <c:v>Indonesia</c:v>
                </c:pt>
                <c:pt idx="4">
                  <c:v>Nepal</c:v>
                </c:pt>
                <c:pt idx="5">
                  <c:v>South Korea</c:v>
                </c:pt>
                <c:pt idx="6">
                  <c:v>Thailand</c:v>
                </c:pt>
                <c:pt idx="7">
                  <c:v>Vietnam</c:v>
                </c:pt>
              </c:strCache>
            </c:strRef>
          </c:cat>
          <c:val>
            <c:numRef>
              <c:f>Data!$F$43:$F$50</c:f>
              <c:numCache>
                <c:formatCode>General</c:formatCode>
                <c:ptCount val="8"/>
                <c:pt idx="0">
                  <c:v>781.15359355704686</c:v>
                </c:pt>
                <c:pt idx="1">
                  <c:v>4550.4531077570973</c:v>
                </c:pt>
                <c:pt idx="2">
                  <c:v>1357.5637191326218</c:v>
                </c:pt>
                <c:pt idx="3">
                  <c:v>3122.3628152164943</c:v>
                </c:pt>
                <c:pt idx="4">
                  <c:v>592.40109745092934</c:v>
                </c:pt>
                <c:pt idx="5">
                  <c:v>23087.22564384756</c:v>
                </c:pt>
                <c:pt idx="6">
                  <c:v>5076.3401743870754</c:v>
                </c:pt>
                <c:pt idx="7">
                  <c:v>1317.8907061783559</c:v>
                </c:pt>
              </c:numCache>
            </c:numRef>
          </c:val>
          <c:extLst>
            <c:ext xmlns:c16="http://schemas.microsoft.com/office/drawing/2014/chart" uri="{C3380CC4-5D6E-409C-BE32-E72D297353CC}">
              <c16:uniqueId val="{00000003-919A-482D-877D-152A6CB42A13}"/>
            </c:ext>
          </c:extLst>
        </c:ser>
        <c:ser>
          <c:idx val="4"/>
          <c:order val="4"/>
          <c:tx>
            <c:strRef>
              <c:f>Data!$G$42</c:f>
              <c:strCache>
                <c:ptCount val="1"/>
                <c:pt idx="0">
                  <c:v>2019</c:v>
                </c:pt>
              </c:strCache>
            </c:strRef>
          </c:tx>
          <c:spPr>
            <a:solidFill>
              <a:srgbClr val="92D050"/>
            </a:solidFill>
            <a:ln>
              <a:noFill/>
            </a:ln>
            <a:effectLst/>
          </c:spPr>
          <c:invertIfNegative val="0"/>
          <c:cat>
            <c:strRef>
              <c:f>Data!$B$43:$B$50</c:f>
              <c:strCache>
                <c:ptCount val="8"/>
                <c:pt idx="0">
                  <c:v>Bangladesh</c:v>
                </c:pt>
                <c:pt idx="1">
                  <c:v>China</c:v>
                </c:pt>
                <c:pt idx="2">
                  <c:v>India</c:v>
                </c:pt>
                <c:pt idx="3">
                  <c:v>Indonesia</c:v>
                </c:pt>
                <c:pt idx="4">
                  <c:v>Nepal</c:v>
                </c:pt>
                <c:pt idx="5">
                  <c:v>South Korea</c:v>
                </c:pt>
                <c:pt idx="6">
                  <c:v>Thailand</c:v>
                </c:pt>
                <c:pt idx="7">
                  <c:v>Vietnam</c:v>
                </c:pt>
              </c:strCache>
            </c:strRef>
          </c:cat>
          <c:val>
            <c:numRef>
              <c:f>Data!$G$43:$G$50</c:f>
              <c:numCache>
                <c:formatCode>General</c:formatCode>
                <c:ptCount val="8"/>
                <c:pt idx="0">
                  <c:v>1287.8215971097004</c:v>
                </c:pt>
                <c:pt idx="1">
                  <c:v>8242.0546432793344</c:v>
                </c:pt>
                <c:pt idx="2">
                  <c:v>2151.7260353786819</c:v>
                </c:pt>
                <c:pt idx="3">
                  <c:v>4450.7245001392203</c:v>
                </c:pt>
                <c:pt idx="4">
                  <c:v>859.02368346763694</c:v>
                </c:pt>
                <c:pt idx="5">
                  <c:v>28675.034407346353</c:v>
                </c:pt>
                <c:pt idx="6">
                  <c:v>6501.5560559084524</c:v>
                </c:pt>
                <c:pt idx="7">
                  <c:v>2082.2436943423422</c:v>
                </c:pt>
              </c:numCache>
            </c:numRef>
          </c:val>
          <c:extLst>
            <c:ext xmlns:c16="http://schemas.microsoft.com/office/drawing/2014/chart" uri="{C3380CC4-5D6E-409C-BE32-E72D297353CC}">
              <c16:uniqueId val="{00000004-919A-482D-877D-152A6CB42A13}"/>
            </c:ext>
          </c:extLst>
        </c:ser>
        <c:dLbls>
          <c:showLegendKey val="0"/>
          <c:showVal val="0"/>
          <c:showCatName val="0"/>
          <c:showSerName val="0"/>
          <c:showPercent val="0"/>
          <c:showBubbleSize val="0"/>
        </c:dLbls>
        <c:gapWidth val="219"/>
        <c:overlap val="-27"/>
        <c:axId val="540113104"/>
        <c:axId val="540109296"/>
      </c:barChart>
      <c:catAx>
        <c:axId val="54011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09296"/>
        <c:crosses val="autoZero"/>
        <c:auto val="1"/>
        <c:lblAlgn val="ctr"/>
        <c:lblOffset val="100"/>
        <c:noMultiLvlLbl val="0"/>
      </c:catAx>
      <c:valAx>
        <c:axId val="540109296"/>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1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GDP per capita (constant 2010 US$): Bangladesh, China, India, Indonesia, Nepal, South Korea, Thailand and Vietnam (1960-2019)</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Data!$C$42</c:f>
              <c:strCache>
                <c:ptCount val="1"/>
                <c:pt idx="0">
                  <c:v>1960</c:v>
                </c:pt>
              </c:strCache>
            </c:strRef>
          </c:tx>
          <c:spPr>
            <a:solidFill>
              <a:schemeClr val="accent1"/>
            </a:solidFill>
            <a:ln>
              <a:noFill/>
            </a:ln>
            <a:effectLst/>
          </c:spPr>
          <c:invertIfNegative val="0"/>
          <c:cat>
            <c:strRef>
              <c:f>(Data!$B$43:$B$47,Data!$B$49:$B$50)</c:f>
              <c:strCache>
                <c:ptCount val="7"/>
                <c:pt idx="0">
                  <c:v>Bangladesh</c:v>
                </c:pt>
                <c:pt idx="1">
                  <c:v>China</c:v>
                </c:pt>
                <c:pt idx="2">
                  <c:v>India</c:v>
                </c:pt>
                <c:pt idx="3">
                  <c:v>Indonesia</c:v>
                </c:pt>
                <c:pt idx="4">
                  <c:v>Nepal</c:v>
                </c:pt>
                <c:pt idx="5">
                  <c:v>Thailand</c:v>
                </c:pt>
                <c:pt idx="6">
                  <c:v>Vietnam</c:v>
                </c:pt>
              </c:strCache>
            </c:strRef>
          </c:cat>
          <c:val>
            <c:numRef>
              <c:f>(Data!$C$43:$C$47,Data!$C$49:$C$50)</c:f>
              <c:numCache>
                <c:formatCode>General</c:formatCode>
                <c:ptCount val="7"/>
                <c:pt idx="0">
                  <c:v>372.03174536069037</c:v>
                </c:pt>
                <c:pt idx="1">
                  <c:v>191.95720419130916</c:v>
                </c:pt>
                <c:pt idx="2">
                  <c:v>330.20532010136071</c:v>
                </c:pt>
                <c:pt idx="3">
                  <c:v>690.36877439758553</c:v>
                </c:pt>
                <c:pt idx="4">
                  <c:v>265.9625280948016</c:v>
                </c:pt>
                <c:pt idx="5">
                  <c:v>570.85778984850299</c:v>
                </c:pt>
              </c:numCache>
            </c:numRef>
          </c:val>
          <c:extLst>
            <c:ext xmlns:c16="http://schemas.microsoft.com/office/drawing/2014/chart" uri="{C3380CC4-5D6E-409C-BE32-E72D297353CC}">
              <c16:uniqueId val="{00000000-9725-473D-ABD8-F4152ADE07E7}"/>
            </c:ext>
          </c:extLst>
        </c:ser>
        <c:ser>
          <c:idx val="1"/>
          <c:order val="1"/>
          <c:tx>
            <c:strRef>
              <c:f>Data!$D$42</c:f>
              <c:strCache>
                <c:ptCount val="1"/>
                <c:pt idx="0">
                  <c:v>1990</c:v>
                </c:pt>
              </c:strCache>
            </c:strRef>
          </c:tx>
          <c:spPr>
            <a:solidFill>
              <a:schemeClr val="accent2">
                <a:lumMod val="75000"/>
              </a:schemeClr>
            </a:solidFill>
            <a:ln>
              <a:noFill/>
            </a:ln>
            <a:effectLst/>
          </c:spPr>
          <c:invertIfNegative val="0"/>
          <c:cat>
            <c:strRef>
              <c:f>(Data!$B$43:$B$47,Data!$B$49:$B$50)</c:f>
              <c:strCache>
                <c:ptCount val="7"/>
                <c:pt idx="0">
                  <c:v>Bangladesh</c:v>
                </c:pt>
                <c:pt idx="1">
                  <c:v>China</c:v>
                </c:pt>
                <c:pt idx="2">
                  <c:v>India</c:v>
                </c:pt>
                <c:pt idx="3">
                  <c:v>Indonesia</c:v>
                </c:pt>
                <c:pt idx="4">
                  <c:v>Nepal</c:v>
                </c:pt>
                <c:pt idx="5">
                  <c:v>Thailand</c:v>
                </c:pt>
                <c:pt idx="6">
                  <c:v>Vietnam</c:v>
                </c:pt>
              </c:strCache>
            </c:strRef>
          </c:cat>
          <c:val>
            <c:numRef>
              <c:f>(Data!$D$43:$D$47,Data!$D$49:$D$50)</c:f>
              <c:numCache>
                <c:formatCode>General</c:formatCode>
                <c:ptCount val="7"/>
                <c:pt idx="0">
                  <c:v>411.16466610069114</c:v>
                </c:pt>
                <c:pt idx="1">
                  <c:v>729.28238638488051</c:v>
                </c:pt>
                <c:pt idx="2">
                  <c:v>581.21826229544774</c:v>
                </c:pt>
                <c:pt idx="3">
                  <c:v>1707.8183547560429</c:v>
                </c:pt>
                <c:pt idx="4">
                  <c:v>354.25755413396314</c:v>
                </c:pt>
                <c:pt idx="5">
                  <c:v>2503.8090358659401</c:v>
                </c:pt>
                <c:pt idx="6">
                  <c:v>433.28393680375677</c:v>
                </c:pt>
              </c:numCache>
            </c:numRef>
          </c:val>
          <c:extLst>
            <c:ext xmlns:c16="http://schemas.microsoft.com/office/drawing/2014/chart" uri="{C3380CC4-5D6E-409C-BE32-E72D297353CC}">
              <c16:uniqueId val="{00000001-9725-473D-ABD8-F4152ADE07E7}"/>
            </c:ext>
          </c:extLst>
        </c:ser>
        <c:ser>
          <c:idx val="2"/>
          <c:order val="2"/>
          <c:tx>
            <c:strRef>
              <c:f>Data!$E$42</c:f>
              <c:strCache>
                <c:ptCount val="1"/>
                <c:pt idx="0">
                  <c:v>2000</c:v>
                </c:pt>
              </c:strCache>
            </c:strRef>
          </c:tx>
          <c:spPr>
            <a:solidFill>
              <a:schemeClr val="accent3"/>
            </a:solidFill>
            <a:ln>
              <a:noFill/>
            </a:ln>
            <a:effectLst/>
          </c:spPr>
          <c:invertIfNegative val="0"/>
          <c:cat>
            <c:strRef>
              <c:f>(Data!$B$43:$B$47,Data!$B$49:$B$50)</c:f>
              <c:strCache>
                <c:ptCount val="7"/>
                <c:pt idx="0">
                  <c:v>Bangladesh</c:v>
                </c:pt>
                <c:pt idx="1">
                  <c:v>China</c:v>
                </c:pt>
                <c:pt idx="2">
                  <c:v>India</c:v>
                </c:pt>
                <c:pt idx="3">
                  <c:v>Indonesia</c:v>
                </c:pt>
                <c:pt idx="4">
                  <c:v>Nepal</c:v>
                </c:pt>
                <c:pt idx="5">
                  <c:v>Thailand</c:v>
                </c:pt>
                <c:pt idx="6">
                  <c:v>Vietnam</c:v>
                </c:pt>
              </c:strCache>
            </c:strRef>
          </c:cat>
          <c:val>
            <c:numRef>
              <c:f>(Data!$E$43:$E$47,Data!$E$49:$E$50)</c:f>
              <c:numCache>
                <c:formatCode>General</c:formatCode>
                <c:ptCount val="7"/>
                <c:pt idx="0">
                  <c:v>524.94593974353006</c:v>
                </c:pt>
                <c:pt idx="1">
                  <c:v>1767.8596270514452</c:v>
                </c:pt>
                <c:pt idx="2">
                  <c:v>826.59249311235897</c:v>
                </c:pt>
                <c:pt idx="3">
                  <c:v>2143.6595041251662</c:v>
                </c:pt>
                <c:pt idx="4">
                  <c:v>455.27714323315166</c:v>
                </c:pt>
                <c:pt idx="5">
                  <c:v>3458.3527223849219</c:v>
                </c:pt>
                <c:pt idx="6">
                  <c:v>765.18565093261441</c:v>
                </c:pt>
              </c:numCache>
            </c:numRef>
          </c:val>
          <c:extLst>
            <c:ext xmlns:c16="http://schemas.microsoft.com/office/drawing/2014/chart" uri="{C3380CC4-5D6E-409C-BE32-E72D297353CC}">
              <c16:uniqueId val="{00000002-9725-473D-ABD8-F4152ADE07E7}"/>
            </c:ext>
          </c:extLst>
        </c:ser>
        <c:ser>
          <c:idx val="3"/>
          <c:order val="3"/>
          <c:tx>
            <c:strRef>
              <c:f>Data!$F$42</c:f>
              <c:strCache>
                <c:ptCount val="1"/>
                <c:pt idx="0">
                  <c:v>2010</c:v>
                </c:pt>
              </c:strCache>
            </c:strRef>
          </c:tx>
          <c:spPr>
            <a:solidFill>
              <a:schemeClr val="accent4"/>
            </a:solidFill>
            <a:ln>
              <a:noFill/>
            </a:ln>
            <a:effectLst/>
          </c:spPr>
          <c:invertIfNegative val="0"/>
          <c:cat>
            <c:strRef>
              <c:f>(Data!$B$43:$B$47,Data!$B$49:$B$50)</c:f>
              <c:strCache>
                <c:ptCount val="7"/>
                <c:pt idx="0">
                  <c:v>Bangladesh</c:v>
                </c:pt>
                <c:pt idx="1">
                  <c:v>China</c:v>
                </c:pt>
                <c:pt idx="2">
                  <c:v>India</c:v>
                </c:pt>
                <c:pt idx="3">
                  <c:v>Indonesia</c:v>
                </c:pt>
                <c:pt idx="4">
                  <c:v>Nepal</c:v>
                </c:pt>
                <c:pt idx="5">
                  <c:v>Thailand</c:v>
                </c:pt>
                <c:pt idx="6">
                  <c:v>Vietnam</c:v>
                </c:pt>
              </c:strCache>
            </c:strRef>
          </c:cat>
          <c:val>
            <c:numRef>
              <c:f>(Data!$F$43:$F$47,Data!$F$49:$F$50)</c:f>
              <c:numCache>
                <c:formatCode>General</c:formatCode>
                <c:ptCount val="7"/>
                <c:pt idx="0">
                  <c:v>781.15359355704686</c:v>
                </c:pt>
                <c:pt idx="1">
                  <c:v>4550.4531077570973</c:v>
                </c:pt>
                <c:pt idx="2">
                  <c:v>1357.5637191326218</c:v>
                </c:pt>
                <c:pt idx="3">
                  <c:v>3122.3628152164943</c:v>
                </c:pt>
                <c:pt idx="4">
                  <c:v>592.40109745092934</c:v>
                </c:pt>
                <c:pt idx="5">
                  <c:v>5076.3401743870754</c:v>
                </c:pt>
                <c:pt idx="6">
                  <c:v>1317.8907061783559</c:v>
                </c:pt>
              </c:numCache>
            </c:numRef>
          </c:val>
          <c:extLst>
            <c:ext xmlns:c16="http://schemas.microsoft.com/office/drawing/2014/chart" uri="{C3380CC4-5D6E-409C-BE32-E72D297353CC}">
              <c16:uniqueId val="{00000003-9725-473D-ABD8-F4152ADE07E7}"/>
            </c:ext>
          </c:extLst>
        </c:ser>
        <c:ser>
          <c:idx val="4"/>
          <c:order val="4"/>
          <c:tx>
            <c:strRef>
              <c:f>Data!$G$42</c:f>
              <c:strCache>
                <c:ptCount val="1"/>
                <c:pt idx="0">
                  <c:v>2019</c:v>
                </c:pt>
              </c:strCache>
            </c:strRef>
          </c:tx>
          <c:spPr>
            <a:solidFill>
              <a:srgbClr val="92D050"/>
            </a:solidFill>
            <a:ln>
              <a:noFill/>
            </a:ln>
            <a:effectLst/>
          </c:spPr>
          <c:invertIfNegative val="0"/>
          <c:cat>
            <c:strRef>
              <c:f>(Data!$B$43:$B$47,Data!$B$49:$B$50)</c:f>
              <c:strCache>
                <c:ptCount val="7"/>
                <c:pt idx="0">
                  <c:v>Bangladesh</c:v>
                </c:pt>
                <c:pt idx="1">
                  <c:v>China</c:v>
                </c:pt>
                <c:pt idx="2">
                  <c:v>India</c:v>
                </c:pt>
                <c:pt idx="3">
                  <c:v>Indonesia</c:v>
                </c:pt>
                <c:pt idx="4">
                  <c:v>Nepal</c:v>
                </c:pt>
                <c:pt idx="5">
                  <c:v>Thailand</c:v>
                </c:pt>
                <c:pt idx="6">
                  <c:v>Vietnam</c:v>
                </c:pt>
              </c:strCache>
            </c:strRef>
          </c:cat>
          <c:val>
            <c:numRef>
              <c:f>(Data!$G$43:$G$47,Data!$G$49:$G$50)</c:f>
              <c:numCache>
                <c:formatCode>General</c:formatCode>
                <c:ptCount val="7"/>
                <c:pt idx="0">
                  <c:v>1287.8215971097004</c:v>
                </c:pt>
                <c:pt idx="1">
                  <c:v>8242.0546432793344</c:v>
                </c:pt>
                <c:pt idx="2">
                  <c:v>2151.7260353786819</c:v>
                </c:pt>
                <c:pt idx="3">
                  <c:v>4450.7245001392203</c:v>
                </c:pt>
                <c:pt idx="4">
                  <c:v>859.02368346763694</c:v>
                </c:pt>
                <c:pt idx="5">
                  <c:v>6501.5560559084524</c:v>
                </c:pt>
                <c:pt idx="6">
                  <c:v>2082.2436943423422</c:v>
                </c:pt>
              </c:numCache>
            </c:numRef>
          </c:val>
          <c:extLst>
            <c:ext xmlns:c16="http://schemas.microsoft.com/office/drawing/2014/chart" uri="{C3380CC4-5D6E-409C-BE32-E72D297353CC}">
              <c16:uniqueId val="{00000004-9725-473D-ABD8-F4152ADE07E7}"/>
            </c:ext>
          </c:extLst>
        </c:ser>
        <c:dLbls>
          <c:showLegendKey val="0"/>
          <c:showVal val="0"/>
          <c:showCatName val="0"/>
          <c:showSerName val="0"/>
          <c:showPercent val="0"/>
          <c:showBubbleSize val="0"/>
        </c:dLbls>
        <c:gapWidth val="219"/>
        <c:overlap val="-27"/>
        <c:axId val="540111472"/>
        <c:axId val="540114736"/>
      </c:barChart>
      <c:catAx>
        <c:axId val="54011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14736"/>
        <c:crosses val="autoZero"/>
        <c:auto val="1"/>
        <c:lblAlgn val="ctr"/>
        <c:lblOffset val="100"/>
        <c:noMultiLvlLbl val="0"/>
      </c:catAx>
      <c:valAx>
        <c:axId val="540114736"/>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1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a:t>Agriculture, Forestry, and Fishing Value Added (% of GDP): Bangladesh, China, India, Indonesia, Nepal, South Korea, Thailand and Vietnam (1970-2019)</a:t>
            </a:r>
          </a:p>
          <a:p>
            <a:pPr>
              <a:defRPr sz="1600"/>
            </a:pPr>
            <a:endParaRPr lang="en-US" sz="160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6450110844321865E-2"/>
          <c:y val="0.12601301812997531"/>
          <c:w val="0.93357096735289746"/>
          <c:h val="0.70641396325217443"/>
        </c:manualLayout>
      </c:layout>
      <c:lineChart>
        <c:grouping val="standard"/>
        <c:varyColors val="0"/>
        <c:ser>
          <c:idx val="0"/>
          <c:order val="0"/>
          <c:tx>
            <c:strRef>
              <c:f>Data!$B$2</c:f>
              <c:strCache>
                <c:ptCount val="1"/>
                <c:pt idx="0">
                  <c:v>Bangladesh</c:v>
                </c:pt>
              </c:strCache>
            </c:strRef>
          </c:tx>
          <c:spPr>
            <a:ln w="38100" cap="rnd">
              <a:solidFill>
                <a:srgbClr val="FFC000"/>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Data!$M$2:$BJ$2</c:f>
              <c:numCache>
                <c:formatCode>General</c:formatCode>
                <c:ptCount val="50"/>
                <c:pt idx="0">
                  <c:v>54.56149999111318</c:v>
                </c:pt>
                <c:pt idx="1">
                  <c:v>51.031311206675269</c:v>
                </c:pt>
                <c:pt idx="2">
                  <c:v>59.609905997314272</c:v>
                </c:pt>
                <c:pt idx="3">
                  <c:v>56.638852996986721</c:v>
                </c:pt>
                <c:pt idx="4">
                  <c:v>56.636553124966504</c:v>
                </c:pt>
                <c:pt idx="5">
                  <c:v>61.954139133546605</c:v>
                </c:pt>
                <c:pt idx="6">
                  <c:v>51.914456934465939</c:v>
                </c:pt>
                <c:pt idx="7">
                  <c:v>48.898056925939045</c:v>
                </c:pt>
                <c:pt idx="8">
                  <c:v>54.250308302467829</c:v>
                </c:pt>
                <c:pt idx="9">
                  <c:v>52.452012055611249</c:v>
                </c:pt>
                <c:pt idx="10">
                  <c:v>32.823891851664989</c:v>
                </c:pt>
                <c:pt idx="11">
                  <c:v>31.951516918928313</c:v>
                </c:pt>
                <c:pt idx="12">
                  <c:v>31.44169633043402</c:v>
                </c:pt>
                <c:pt idx="13">
                  <c:v>31.046030461468821</c:v>
                </c:pt>
                <c:pt idx="14">
                  <c:v>34.698632079918227</c:v>
                </c:pt>
                <c:pt idx="15">
                  <c:v>33.006731566668677</c:v>
                </c:pt>
                <c:pt idx="16">
                  <c:v>32.369152888167555</c:v>
                </c:pt>
                <c:pt idx="17">
                  <c:v>32.66390092948042</c:v>
                </c:pt>
                <c:pt idx="18">
                  <c:v>31.31917779955949</c:v>
                </c:pt>
                <c:pt idx="19">
                  <c:v>30.561642836256688</c:v>
                </c:pt>
                <c:pt idx="20">
                  <c:v>30.489833096135037</c:v>
                </c:pt>
                <c:pt idx="21">
                  <c:v>31.677023235238078</c:v>
                </c:pt>
                <c:pt idx="22">
                  <c:v>30.517525236127145</c:v>
                </c:pt>
                <c:pt idx="23">
                  <c:v>27.321085817311687</c:v>
                </c:pt>
                <c:pt idx="24">
                  <c:v>26.725537550815531</c:v>
                </c:pt>
                <c:pt idx="25">
                  <c:v>27.304369802596678</c:v>
                </c:pt>
                <c:pt idx="26">
                  <c:v>23.266208049769023</c:v>
                </c:pt>
                <c:pt idx="27">
                  <c:v>23.246143749223315</c:v>
                </c:pt>
                <c:pt idx="28">
                  <c:v>22.587415761431174</c:v>
                </c:pt>
                <c:pt idx="29">
                  <c:v>22.658411116190937</c:v>
                </c:pt>
                <c:pt idx="30">
                  <c:v>22.718148075592339</c:v>
                </c:pt>
                <c:pt idx="31">
                  <c:v>21.848340581525864</c:v>
                </c:pt>
                <c:pt idx="32">
                  <c:v>20.584134422636602</c:v>
                </c:pt>
                <c:pt idx="33">
                  <c:v>19.812718297704237</c:v>
                </c:pt>
                <c:pt idx="34">
                  <c:v>19.266959566285934</c:v>
                </c:pt>
                <c:pt idx="35">
                  <c:v>18.57103954559642</c:v>
                </c:pt>
                <c:pt idx="36">
                  <c:v>18.034016510854197</c:v>
                </c:pt>
                <c:pt idx="37">
                  <c:v>17.806536782395479</c:v>
                </c:pt>
                <c:pt idx="38">
                  <c:v>17.595695542199223</c:v>
                </c:pt>
                <c:pt idx="39">
                  <c:v>17.104629051963219</c:v>
                </c:pt>
                <c:pt idx="40">
                  <c:v>17.001181259291869</c:v>
                </c:pt>
                <c:pt idx="41">
                  <c:v>16.809986757350281</c:v>
                </c:pt>
                <c:pt idx="42">
                  <c:v>16.177563172815365</c:v>
                </c:pt>
                <c:pt idx="43">
                  <c:v>15.493277997978444</c:v>
                </c:pt>
                <c:pt idx="44">
                  <c:v>15.351620898634371</c:v>
                </c:pt>
                <c:pt idx="45">
                  <c:v>14.782996436936399</c:v>
                </c:pt>
                <c:pt idx="46">
                  <c:v>14.04554621975794</c:v>
                </c:pt>
                <c:pt idx="47">
                  <c:v>13.413465996212601</c:v>
                </c:pt>
                <c:pt idx="48">
                  <c:v>13.074317102139085</c:v>
                </c:pt>
                <c:pt idx="49">
                  <c:v>12.680271636863907</c:v>
                </c:pt>
              </c:numCache>
            </c:numRef>
          </c:val>
          <c:smooth val="0"/>
          <c:extLst>
            <c:ext xmlns:c16="http://schemas.microsoft.com/office/drawing/2014/chart" uri="{C3380CC4-5D6E-409C-BE32-E72D297353CC}">
              <c16:uniqueId val="{00000000-BB25-4FEE-8F12-6F47E24F90D6}"/>
            </c:ext>
          </c:extLst>
        </c:ser>
        <c:ser>
          <c:idx val="1"/>
          <c:order val="1"/>
          <c:tx>
            <c:strRef>
              <c:f>Data!$B$3</c:f>
              <c:strCache>
                <c:ptCount val="1"/>
                <c:pt idx="0">
                  <c:v>China</c:v>
                </c:pt>
              </c:strCache>
            </c:strRef>
          </c:tx>
          <c:spPr>
            <a:ln w="38100" cap="rnd">
              <a:solidFill>
                <a:srgbClr val="FF0000"/>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Data!$M$3:$BJ$3</c:f>
              <c:numCache>
                <c:formatCode>General</c:formatCode>
                <c:ptCount val="50"/>
                <c:pt idx="0">
                  <c:v>34.798438391016361</c:v>
                </c:pt>
                <c:pt idx="1">
                  <c:v>33.631812446579026</c:v>
                </c:pt>
                <c:pt idx="2">
                  <c:v>32.416549130230372</c:v>
                </c:pt>
                <c:pt idx="3">
                  <c:v>32.925767360859155</c:v>
                </c:pt>
                <c:pt idx="4">
                  <c:v>33.426459666867068</c:v>
                </c:pt>
                <c:pt idx="5">
                  <c:v>31.952623786807038</c:v>
                </c:pt>
                <c:pt idx="6">
                  <c:v>32.359633273104464</c:v>
                </c:pt>
                <c:pt idx="7">
                  <c:v>28.990769230769232</c:v>
                </c:pt>
                <c:pt idx="8">
                  <c:v>27.685417819833436</c:v>
                </c:pt>
                <c:pt idx="9">
                  <c:v>30.703278696950886</c:v>
                </c:pt>
                <c:pt idx="10">
                  <c:v>29.633938357596211</c:v>
                </c:pt>
                <c:pt idx="11">
                  <c:v>31.315581206869247</c:v>
                </c:pt>
                <c:pt idx="12">
                  <c:v>32.785703103521769</c:v>
                </c:pt>
                <c:pt idx="13">
                  <c:v>32.568122382941567</c:v>
                </c:pt>
                <c:pt idx="14">
                  <c:v>31.539695561479743</c:v>
                </c:pt>
                <c:pt idx="15">
                  <c:v>27.934357517262313</c:v>
                </c:pt>
                <c:pt idx="16">
                  <c:v>26.638496530999262</c:v>
                </c:pt>
                <c:pt idx="17">
                  <c:v>26.320899640394842</c:v>
                </c:pt>
                <c:pt idx="18">
                  <c:v>25.237686532423805</c:v>
                </c:pt>
                <c:pt idx="19">
                  <c:v>24.611551959102972</c:v>
                </c:pt>
                <c:pt idx="20">
                  <c:v>26.584308118377148</c:v>
                </c:pt>
                <c:pt idx="21">
                  <c:v>24.034067386415742</c:v>
                </c:pt>
                <c:pt idx="22">
                  <c:v>21.328861375446586</c:v>
                </c:pt>
                <c:pt idx="23">
                  <c:v>19.307468403225489</c:v>
                </c:pt>
                <c:pt idx="24">
                  <c:v>19.474282728216309</c:v>
                </c:pt>
                <c:pt idx="25">
                  <c:v>19.596519610245995</c:v>
                </c:pt>
                <c:pt idx="26">
                  <c:v>19.325485548039044</c:v>
                </c:pt>
                <c:pt idx="27">
                  <c:v>17.895276735958436</c:v>
                </c:pt>
                <c:pt idx="28">
                  <c:v>17.159034760161127</c:v>
                </c:pt>
                <c:pt idx="29">
                  <c:v>16.064788466830272</c:v>
                </c:pt>
                <c:pt idx="30">
                  <c:v>14.676241655299663</c:v>
                </c:pt>
                <c:pt idx="31">
                  <c:v>13.98346135237381</c:v>
                </c:pt>
                <c:pt idx="32">
                  <c:v>13.301487712856105</c:v>
                </c:pt>
                <c:pt idx="33">
                  <c:v>12.348998965368638</c:v>
                </c:pt>
                <c:pt idx="34">
                  <c:v>12.916648166976499</c:v>
                </c:pt>
                <c:pt idx="35">
                  <c:v>11.641495602714457</c:v>
                </c:pt>
                <c:pt idx="36">
                  <c:v>10.625760527763886</c:v>
                </c:pt>
                <c:pt idx="37">
                  <c:v>10.246165756411479</c:v>
                </c:pt>
                <c:pt idx="38">
                  <c:v>10.169047847903526</c:v>
                </c:pt>
                <c:pt idx="39">
                  <c:v>9.6361855143751765</c:v>
                </c:pt>
                <c:pt idx="40">
                  <c:v>9.3251769405101612</c:v>
                </c:pt>
                <c:pt idx="41">
                  <c:v>9.1776537953649573</c:v>
                </c:pt>
                <c:pt idx="42">
                  <c:v>9.1137138702889455</c:v>
                </c:pt>
                <c:pt idx="43">
                  <c:v>8.942893962249979</c:v>
                </c:pt>
                <c:pt idx="44">
                  <c:v>8.6434913962526814</c:v>
                </c:pt>
                <c:pt idx="45">
                  <c:v>8.387014882119793</c:v>
                </c:pt>
                <c:pt idx="46">
                  <c:v>8.0572875347025867</c:v>
                </c:pt>
                <c:pt idx="47">
                  <c:v>7.4635650165696328</c:v>
                </c:pt>
                <c:pt idx="48">
                  <c:v>7.0430202531993187</c:v>
                </c:pt>
                <c:pt idx="49">
                  <c:v>7.1436912477374905</c:v>
                </c:pt>
              </c:numCache>
            </c:numRef>
          </c:val>
          <c:smooth val="0"/>
          <c:extLst>
            <c:ext xmlns:c16="http://schemas.microsoft.com/office/drawing/2014/chart" uri="{C3380CC4-5D6E-409C-BE32-E72D297353CC}">
              <c16:uniqueId val="{00000001-BB25-4FEE-8F12-6F47E24F90D6}"/>
            </c:ext>
          </c:extLst>
        </c:ser>
        <c:ser>
          <c:idx val="2"/>
          <c:order val="2"/>
          <c:tx>
            <c:strRef>
              <c:f>Data!$B$4</c:f>
              <c:strCache>
                <c:ptCount val="1"/>
                <c:pt idx="0">
                  <c:v>India</c:v>
                </c:pt>
              </c:strCache>
            </c:strRef>
          </c:tx>
          <c:spPr>
            <a:ln w="38100" cap="rnd">
              <a:solidFill>
                <a:srgbClr val="00B050"/>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Data!$M$4:$BJ$4</c:f>
              <c:numCache>
                <c:formatCode>General</c:formatCode>
                <c:ptCount val="50"/>
                <c:pt idx="0">
                  <c:v>39.927806201560031</c:v>
                </c:pt>
                <c:pt idx="1">
                  <c:v>38.099778504832592</c:v>
                </c:pt>
                <c:pt idx="2">
                  <c:v>38.017722272028081</c:v>
                </c:pt>
                <c:pt idx="3">
                  <c:v>41.162045200412336</c:v>
                </c:pt>
                <c:pt idx="4">
                  <c:v>38.199693277548903</c:v>
                </c:pt>
                <c:pt idx="5">
                  <c:v>35.269501349521171</c:v>
                </c:pt>
                <c:pt idx="6">
                  <c:v>33.442971288477615</c:v>
                </c:pt>
                <c:pt idx="7">
                  <c:v>34.947725966201702</c:v>
                </c:pt>
                <c:pt idx="8">
                  <c:v>33.16003828181595</c:v>
                </c:pt>
                <c:pt idx="9">
                  <c:v>31.280959448738017</c:v>
                </c:pt>
                <c:pt idx="10">
                  <c:v>33.057484729775823</c:v>
                </c:pt>
                <c:pt idx="11">
                  <c:v>31.715142387441013</c:v>
                </c:pt>
                <c:pt idx="12">
                  <c:v>30.570470082739227</c:v>
                </c:pt>
                <c:pt idx="13">
                  <c:v>31.324145216680048</c:v>
                </c:pt>
                <c:pt idx="14">
                  <c:v>30.146792528544619</c:v>
                </c:pt>
                <c:pt idx="15">
                  <c:v>28.63528434973912</c:v>
                </c:pt>
                <c:pt idx="16">
                  <c:v>27.468760602509146</c:v>
                </c:pt>
                <c:pt idx="17">
                  <c:v>26.884070279172544</c:v>
                </c:pt>
                <c:pt idx="18">
                  <c:v>27.982228909865874</c:v>
                </c:pt>
                <c:pt idx="19">
                  <c:v>26.917943145352979</c:v>
                </c:pt>
                <c:pt idx="20">
                  <c:v>26.89643824996412</c:v>
                </c:pt>
                <c:pt idx="21">
                  <c:v>27.333218144377884</c:v>
                </c:pt>
                <c:pt idx="22">
                  <c:v>26.669771971317026</c:v>
                </c:pt>
                <c:pt idx="23">
                  <c:v>26.881800844093963</c:v>
                </c:pt>
                <c:pt idx="24">
                  <c:v>26.388618884279115</c:v>
                </c:pt>
                <c:pt idx="25">
                  <c:v>24.456855267056138</c:v>
                </c:pt>
                <c:pt idx="26">
                  <c:v>25.417030746027347</c:v>
                </c:pt>
                <c:pt idx="27">
                  <c:v>24.345357094973213</c:v>
                </c:pt>
                <c:pt idx="28">
                  <c:v>24.37882104721951</c:v>
                </c:pt>
                <c:pt idx="29">
                  <c:v>22.988960980285917</c:v>
                </c:pt>
                <c:pt idx="30">
                  <c:v>21.608957470707864</c:v>
                </c:pt>
                <c:pt idx="31">
                  <c:v>21.620504612483288</c:v>
                </c:pt>
                <c:pt idx="32">
                  <c:v>19.536699701053664</c:v>
                </c:pt>
                <c:pt idx="33">
                  <c:v>19.580606789004236</c:v>
                </c:pt>
                <c:pt idx="34">
                  <c:v>17.81469064848552</c:v>
                </c:pt>
                <c:pt idx="35">
                  <c:v>17.620206954705584</c:v>
                </c:pt>
                <c:pt idx="36">
                  <c:v>16.809442094359124</c:v>
                </c:pt>
                <c:pt idx="37">
                  <c:v>16.75011975958699</c:v>
                </c:pt>
                <c:pt idx="38">
                  <c:v>16.790942359803669</c:v>
                </c:pt>
                <c:pt idx="39">
                  <c:v>16.744270156394986</c:v>
                </c:pt>
                <c:pt idx="40">
                  <c:v>17.02650901397546</c:v>
                </c:pt>
                <c:pt idx="41">
                  <c:v>17.191970427288069</c:v>
                </c:pt>
                <c:pt idx="42">
                  <c:v>16.845377065934443</c:v>
                </c:pt>
                <c:pt idx="43">
                  <c:v>17.148423543458748</c:v>
                </c:pt>
                <c:pt idx="44">
                  <c:v>16.79193451458411</c:v>
                </c:pt>
                <c:pt idx="45">
                  <c:v>16.174508394242558</c:v>
                </c:pt>
                <c:pt idx="46">
                  <c:v>16.363800442953913</c:v>
                </c:pt>
                <c:pt idx="47">
                  <c:v>16.357810299288282</c:v>
                </c:pt>
                <c:pt idx="48">
                  <c:v>15.406726063285836</c:v>
                </c:pt>
                <c:pt idx="49">
                  <c:v>16.015077868593863</c:v>
                </c:pt>
              </c:numCache>
            </c:numRef>
          </c:val>
          <c:smooth val="0"/>
          <c:extLst>
            <c:ext xmlns:c16="http://schemas.microsoft.com/office/drawing/2014/chart" uri="{C3380CC4-5D6E-409C-BE32-E72D297353CC}">
              <c16:uniqueId val="{00000002-BB25-4FEE-8F12-6F47E24F90D6}"/>
            </c:ext>
          </c:extLst>
        </c:ser>
        <c:ser>
          <c:idx val="3"/>
          <c:order val="3"/>
          <c:tx>
            <c:strRef>
              <c:f>Data!$B$5</c:f>
              <c:strCache>
                <c:ptCount val="1"/>
                <c:pt idx="0">
                  <c:v>Indonesia</c:v>
                </c:pt>
              </c:strCache>
            </c:strRef>
          </c:tx>
          <c:spPr>
            <a:ln w="38100" cap="rnd">
              <a:solidFill>
                <a:schemeClr val="bg2">
                  <a:lumMod val="75000"/>
                </a:schemeClr>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Data!$M$5:$BJ$5</c:f>
              <c:numCache>
                <c:formatCode>General</c:formatCode>
                <c:ptCount val="50"/>
                <c:pt idx="13">
                  <c:v>24.104919291808688</c:v>
                </c:pt>
                <c:pt idx="14">
                  <c:v>23.456098917004002</c:v>
                </c:pt>
                <c:pt idx="15">
                  <c:v>23.767641320596955</c:v>
                </c:pt>
                <c:pt idx="16">
                  <c:v>24.253441629553205</c:v>
                </c:pt>
                <c:pt idx="17">
                  <c:v>23.326945309489339</c:v>
                </c:pt>
                <c:pt idx="18">
                  <c:v>24.121591951855251</c:v>
                </c:pt>
                <c:pt idx="19">
                  <c:v>23.425528771472511</c:v>
                </c:pt>
                <c:pt idx="20">
                  <c:v>21.548723601360347</c:v>
                </c:pt>
                <c:pt idx="21">
                  <c:v>19.661807287925004</c:v>
                </c:pt>
                <c:pt idx="22">
                  <c:v>19.521410472729229</c:v>
                </c:pt>
                <c:pt idx="23">
                  <c:v>17.879844427638414</c:v>
                </c:pt>
                <c:pt idx="24">
                  <c:v>17.286262325044994</c:v>
                </c:pt>
                <c:pt idx="25">
                  <c:v>17.138346203121092</c:v>
                </c:pt>
                <c:pt idx="26">
                  <c:v>16.672387375884394</c:v>
                </c:pt>
                <c:pt idx="27">
                  <c:v>16.092110222818125</c:v>
                </c:pt>
                <c:pt idx="28">
                  <c:v>18.082852953193477</c:v>
                </c:pt>
                <c:pt idx="29">
                  <c:v>19.61267640213303</c:v>
                </c:pt>
                <c:pt idx="30">
                  <c:v>15.678704438770763</c:v>
                </c:pt>
                <c:pt idx="31">
                  <c:v>15.994917762138877</c:v>
                </c:pt>
                <c:pt idx="32">
                  <c:v>16.319668966437874</c:v>
                </c:pt>
                <c:pt idx="33">
                  <c:v>15.185348218624798</c:v>
                </c:pt>
                <c:pt idx="34">
                  <c:v>14.335780295564184</c:v>
                </c:pt>
                <c:pt idx="35">
                  <c:v>13.12661864005057</c:v>
                </c:pt>
                <c:pt idx="36">
                  <c:v>12.973802719248418</c:v>
                </c:pt>
                <c:pt idx="37">
                  <c:v>13.716683103456202</c:v>
                </c:pt>
                <c:pt idx="38">
                  <c:v>14.48174026077611</c:v>
                </c:pt>
                <c:pt idx="39">
                  <c:v>15.290148146171953</c:v>
                </c:pt>
                <c:pt idx="40">
                  <c:v>13.929212707137046</c:v>
                </c:pt>
                <c:pt idx="41">
                  <c:v>13.512287074394585</c:v>
                </c:pt>
                <c:pt idx="42">
                  <c:v>13.373974235072708</c:v>
                </c:pt>
                <c:pt idx="43">
                  <c:v>13.356699162194873</c:v>
                </c:pt>
                <c:pt idx="44">
                  <c:v>13.336754999214595</c:v>
                </c:pt>
                <c:pt idx="45">
                  <c:v>13.492643557888595</c:v>
                </c:pt>
                <c:pt idx="46">
                  <c:v>13.478748547027134</c:v>
                </c:pt>
                <c:pt idx="47">
                  <c:v>13.156630846266115</c:v>
                </c:pt>
                <c:pt idx="48">
                  <c:v>12.810107133820448</c:v>
                </c:pt>
                <c:pt idx="49">
                  <c:v>12.717153580326679</c:v>
                </c:pt>
              </c:numCache>
            </c:numRef>
          </c:val>
          <c:smooth val="0"/>
          <c:extLst>
            <c:ext xmlns:c16="http://schemas.microsoft.com/office/drawing/2014/chart" uri="{C3380CC4-5D6E-409C-BE32-E72D297353CC}">
              <c16:uniqueId val="{00000003-BB25-4FEE-8F12-6F47E24F90D6}"/>
            </c:ext>
          </c:extLst>
        </c:ser>
        <c:ser>
          <c:idx val="4"/>
          <c:order val="4"/>
          <c:tx>
            <c:strRef>
              <c:f>Data!$B$6</c:f>
              <c:strCache>
                <c:ptCount val="1"/>
                <c:pt idx="0">
                  <c:v>Nepal</c:v>
                </c:pt>
              </c:strCache>
            </c:strRef>
          </c:tx>
          <c:spPr>
            <a:ln w="38100" cap="rnd">
              <a:solidFill>
                <a:srgbClr val="00B0F0"/>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Data!$M$6:$BJ$6</c:f>
              <c:numCache>
                <c:formatCode>General</c:formatCode>
                <c:ptCount val="50"/>
                <c:pt idx="0">
                  <c:v>66.868158074817529</c:v>
                </c:pt>
                <c:pt idx="1">
                  <c:v>66.838216968529125</c:v>
                </c:pt>
                <c:pt idx="2">
                  <c:v>67.846460879681317</c:v>
                </c:pt>
                <c:pt idx="3">
                  <c:v>65.332527221084248</c:v>
                </c:pt>
                <c:pt idx="4">
                  <c:v>68.418177249304236</c:v>
                </c:pt>
                <c:pt idx="5">
                  <c:v>69.006094611141094</c:v>
                </c:pt>
                <c:pt idx="6">
                  <c:v>66.086007623812847</c:v>
                </c:pt>
                <c:pt idx="7">
                  <c:v>60.121528935185189</c:v>
                </c:pt>
                <c:pt idx="8">
                  <c:v>58.868840102621512</c:v>
                </c:pt>
                <c:pt idx="9">
                  <c:v>60.162053296592156</c:v>
                </c:pt>
                <c:pt idx="10">
                  <c:v>57.899021793457315</c:v>
                </c:pt>
                <c:pt idx="11">
                  <c:v>56.798622014857891</c:v>
                </c:pt>
                <c:pt idx="12">
                  <c:v>57.167289781006581</c:v>
                </c:pt>
                <c:pt idx="13">
                  <c:v>56.522513033175358</c:v>
                </c:pt>
                <c:pt idx="14">
                  <c:v>57.298809128431792</c:v>
                </c:pt>
                <c:pt idx="15">
                  <c:v>48.858026016399776</c:v>
                </c:pt>
                <c:pt idx="16">
                  <c:v>48.69715024047089</c:v>
                </c:pt>
                <c:pt idx="17">
                  <c:v>47.950331955405233</c:v>
                </c:pt>
                <c:pt idx="18">
                  <c:v>47.792109848386346</c:v>
                </c:pt>
                <c:pt idx="19">
                  <c:v>47.689567487033571</c:v>
                </c:pt>
                <c:pt idx="20">
                  <c:v>48.802893169335498</c:v>
                </c:pt>
                <c:pt idx="21">
                  <c:v>44.723386725470718</c:v>
                </c:pt>
                <c:pt idx="22">
                  <c:v>42.665262738811791</c:v>
                </c:pt>
                <c:pt idx="23">
                  <c:v>39.895948361243612</c:v>
                </c:pt>
                <c:pt idx="24">
                  <c:v>40.441707816451881</c:v>
                </c:pt>
                <c:pt idx="25">
                  <c:v>39.041405269761611</c:v>
                </c:pt>
                <c:pt idx="26">
                  <c:v>38.927657454612657</c:v>
                </c:pt>
                <c:pt idx="27">
                  <c:v>38.780733869731527</c:v>
                </c:pt>
                <c:pt idx="28">
                  <c:v>37.393009689374928</c:v>
                </c:pt>
                <c:pt idx="29">
                  <c:v>38.701481715374982</c:v>
                </c:pt>
                <c:pt idx="30">
                  <c:v>38.243897040222613</c:v>
                </c:pt>
                <c:pt idx="31">
                  <c:v>35.247670013161958</c:v>
                </c:pt>
                <c:pt idx="32">
                  <c:v>36.150295031157292</c:v>
                </c:pt>
                <c:pt idx="33">
                  <c:v>35.105875087103414</c:v>
                </c:pt>
                <c:pt idx="34">
                  <c:v>34.676357105462699</c:v>
                </c:pt>
                <c:pt idx="35">
                  <c:v>33.824896676687956</c:v>
                </c:pt>
                <c:pt idx="36">
                  <c:v>32.36648503861889</c:v>
                </c:pt>
                <c:pt idx="37">
                  <c:v>31.164411323020442</c:v>
                </c:pt>
                <c:pt idx="38">
                  <c:v>30.305716366418277</c:v>
                </c:pt>
                <c:pt idx="39">
                  <c:v>31.322652063399548</c:v>
                </c:pt>
                <c:pt idx="40">
                  <c:v>33.179378490812169</c:v>
                </c:pt>
                <c:pt idx="41">
                  <c:v>34.9791580404315</c:v>
                </c:pt>
                <c:pt idx="42">
                  <c:v>33.148000712347709</c:v>
                </c:pt>
                <c:pt idx="43">
                  <c:v>31.534603610242058</c:v>
                </c:pt>
                <c:pt idx="44">
                  <c:v>30.267148397122952</c:v>
                </c:pt>
                <c:pt idx="45">
                  <c:v>29.382945879577388</c:v>
                </c:pt>
                <c:pt idx="46">
                  <c:v>29.149198321287102</c:v>
                </c:pt>
                <c:pt idx="47">
                  <c:v>27.081138286802158</c:v>
                </c:pt>
                <c:pt idx="48">
                  <c:v>25.763904030147096</c:v>
                </c:pt>
                <c:pt idx="49">
                  <c:v>24.255891832419554</c:v>
                </c:pt>
              </c:numCache>
            </c:numRef>
          </c:val>
          <c:smooth val="0"/>
          <c:extLst>
            <c:ext xmlns:c16="http://schemas.microsoft.com/office/drawing/2014/chart" uri="{C3380CC4-5D6E-409C-BE32-E72D297353CC}">
              <c16:uniqueId val="{00000004-BB25-4FEE-8F12-6F47E24F90D6}"/>
            </c:ext>
          </c:extLst>
        </c:ser>
        <c:ser>
          <c:idx val="5"/>
          <c:order val="5"/>
          <c:tx>
            <c:strRef>
              <c:f>Data!$B$7</c:f>
              <c:strCache>
                <c:ptCount val="1"/>
                <c:pt idx="0">
                  <c:v>South Korea</c:v>
                </c:pt>
              </c:strCache>
            </c:strRef>
          </c:tx>
          <c:spPr>
            <a:ln w="38100" cap="rnd">
              <a:solidFill>
                <a:schemeClr val="accent2">
                  <a:lumMod val="40000"/>
                  <a:lumOff val="60000"/>
                </a:schemeClr>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Data!$M$7:$BJ$7</c:f>
              <c:numCache>
                <c:formatCode>General</c:formatCode>
                <c:ptCount val="50"/>
                <c:pt idx="0">
                  <c:v>26.485732675391549</c:v>
                </c:pt>
                <c:pt idx="1">
                  <c:v>27.137870855148343</c:v>
                </c:pt>
                <c:pt idx="2">
                  <c:v>26.506080558614709</c:v>
                </c:pt>
                <c:pt idx="3">
                  <c:v>24.606950952544643</c:v>
                </c:pt>
                <c:pt idx="4">
                  <c:v>24.172043010752688</c:v>
                </c:pt>
                <c:pt idx="5">
                  <c:v>24.485944079820936</c:v>
                </c:pt>
                <c:pt idx="6">
                  <c:v>23.046680669946383</c:v>
                </c:pt>
                <c:pt idx="7">
                  <c:v>21.789973183721067</c:v>
                </c:pt>
                <c:pt idx="8">
                  <c:v>19.91691347472619</c:v>
                </c:pt>
                <c:pt idx="9">
                  <c:v>18.536338469799986</c:v>
                </c:pt>
                <c:pt idx="10">
                  <c:v>14.269315873339524</c:v>
                </c:pt>
                <c:pt idx="11">
                  <c:v>15.025427926023461</c:v>
                </c:pt>
                <c:pt idx="12">
                  <c:v>14.003274762335346</c:v>
                </c:pt>
                <c:pt idx="13">
                  <c:v>12.625275227269055</c:v>
                </c:pt>
                <c:pt idx="14">
                  <c:v>11.872560957765046</c:v>
                </c:pt>
                <c:pt idx="15">
                  <c:v>11.753699377167969</c:v>
                </c:pt>
                <c:pt idx="16">
                  <c:v>10.428233795338775</c:v>
                </c:pt>
                <c:pt idx="17">
                  <c:v>9.3092069043154435</c:v>
                </c:pt>
                <c:pt idx="18">
                  <c:v>9.2210196671523015</c:v>
                </c:pt>
                <c:pt idx="19">
                  <c:v>8.5415236746525061</c:v>
                </c:pt>
                <c:pt idx="20">
                  <c:v>7.6064963336959917</c:v>
                </c:pt>
                <c:pt idx="21">
                  <c:v>6.824490651023936</c:v>
                </c:pt>
                <c:pt idx="22">
                  <c:v>6.6076050800458894</c:v>
                </c:pt>
                <c:pt idx="23">
                  <c:v>5.9148813714519228</c:v>
                </c:pt>
                <c:pt idx="24">
                  <c:v>5.6582210584133836</c:v>
                </c:pt>
                <c:pt idx="25">
                  <c:v>5.3286720391918516</c:v>
                </c:pt>
                <c:pt idx="26">
                  <c:v>4.9606509838323616</c:v>
                </c:pt>
                <c:pt idx="27">
                  <c:v>4.4751696396580236</c:v>
                </c:pt>
                <c:pt idx="28">
                  <c:v>4.2259406982638064</c:v>
                </c:pt>
                <c:pt idx="29">
                  <c:v>4.24975441835615</c:v>
                </c:pt>
                <c:pt idx="30">
                  <c:v>3.8577920379894</c:v>
                </c:pt>
                <c:pt idx="31">
                  <c:v>3.5658190212939838</c:v>
                </c:pt>
                <c:pt idx="32">
                  <c:v>3.2068020378180684</c:v>
                </c:pt>
                <c:pt idx="33">
                  <c:v>2.9645972783672594</c:v>
                </c:pt>
                <c:pt idx="34">
                  <c:v>2.9580185443340623</c:v>
                </c:pt>
                <c:pt idx="35">
                  <c:v>2.6199757313140206</c:v>
                </c:pt>
                <c:pt idx="36">
                  <c:v>2.497470419445476</c:v>
                </c:pt>
                <c:pt idx="37">
                  <c:v>2.2834090847770709</c:v>
                </c:pt>
                <c:pt idx="38">
                  <c:v>2.1422497425742919</c:v>
                </c:pt>
                <c:pt idx="39">
                  <c:v>2.2405568119472909</c:v>
                </c:pt>
                <c:pt idx="40">
                  <c:v>2.1440163216521984</c:v>
                </c:pt>
                <c:pt idx="41">
                  <c:v>2.2091999551887587</c:v>
                </c:pt>
                <c:pt idx="42">
                  <c:v>2.186185040962803</c:v>
                </c:pt>
                <c:pt idx="43">
                  <c:v>2.099047113672794</c:v>
                </c:pt>
                <c:pt idx="44">
                  <c:v>2.05667705037638</c:v>
                </c:pt>
                <c:pt idx="45">
                  <c:v>2.0039077926906086</c:v>
                </c:pt>
                <c:pt idx="46">
                  <c:v>1.8590348829915055</c:v>
                </c:pt>
                <c:pt idx="47">
                  <c:v>1.8507562953431016</c:v>
                </c:pt>
                <c:pt idx="48">
                  <c:v>1.7464033944711406</c:v>
                </c:pt>
                <c:pt idx="49">
                  <c:v>1.6224206698359944</c:v>
                </c:pt>
              </c:numCache>
            </c:numRef>
          </c:val>
          <c:smooth val="0"/>
          <c:extLst>
            <c:ext xmlns:c16="http://schemas.microsoft.com/office/drawing/2014/chart" uri="{C3380CC4-5D6E-409C-BE32-E72D297353CC}">
              <c16:uniqueId val="{00000005-BB25-4FEE-8F12-6F47E24F90D6}"/>
            </c:ext>
          </c:extLst>
        </c:ser>
        <c:ser>
          <c:idx val="6"/>
          <c:order val="6"/>
          <c:tx>
            <c:strRef>
              <c:f>Data!$B$8</c:f>
              <c:strCache>
                <c:ptCount val="1"/>
                <c:pt idx="0">
                  <c:v>Thailand</c:v>
                </c:pt>
              </c:strCache>
            </c:strRef>
          </c:tx>
          <c:spPr>
            <a:ln w="38100" cap="rnd">
              <a:solidFill>
                <a:schemeClr val="accent1">
                  <a:lumMod val="60000"/>
                </a:schemeClr>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Data!$M$8:$BJ$8</c:f>
              <c:numCache>
                <c:formatCode>General</c:formatCode>
                <c:ptCount val="50"/>
                <c:pt idx="0">
                  <c:v>25.915875596729563</c:v>
                </c:pt>
                <c:pt idx="1">
                  <c:v>23.924380821628485</c:v>
                </c:pt>
                <c:pt idx="2">
                  <c:v>25.338036819161953</c:v>
                </c:pt>
                <c:pt idx="3">
                  <c:v>27.690229227274905</c:v>
                </c:pt>
                <c:pt idx="4">
                  <c:v>27.005731358399139</c:v>
                </c:pt>
                <c:pt idx="5">
                  <c:v>26.871084775198938</c:v>
                </c:pt>
                <c:pt idx="6">
                  <c:v>26.695526471851068</c:v>
                </c:pt>
                <c:pt idx="7">
                  <c:v>24.78309776110304</c:v>
                </c:pt>
                <c:pt idx="8">
                  <c:v>24.498155266124062</c:v>
                </c:pt>
                <c:pt idx="9">
                  <c:v>23.993559503153357</c:v>
                </c:pt>
                <c:pt idx="10">
                  <c:v>23.239877772394163</c:v>
                </c:pt>
                <c:pt idx="11">
                  <c:v>21.357100757690858</c:v>
                </c:pt>
                <c:pt idx="12">
                  <c:v>18.548449515226963</c:v>
                </c:pt>
                <c:pt idx="13">
                  <c:v>20.06017393424311</c:v>
                </c:pt>
                <c:pt idx="14">
                  <c:v>17.573856421447207</c:v>
                </c:pt>
                <c:pt idx="15">
                  <c:v>15.809370205056009</c:v>
                </c:pt>
                <c:pt idx="16">
                  <c:v>15.664149896263279</c:v>
                </c:pt>
                <c:pt idx="17">
                  <c:v>15.733437518768683</c:v>
                </c:pt>
                <c:pt idx="18">
                  <c:v>16.178058902343263</c:v>
                </c:pt>
                <c:pt idx="19">
                  <c:v>15.075292612001032</c:v>
                </c:pt>
                <c:pt idx="20">
                  <c:v>12.499627830539911</c:v>
                </c:pt>
                <c:pt idx="21">
                  <c:v>12.649826596191522</c:v>
                </c:pt>
                <c:pt idx="22">
                  <c:v>12.297335744506285</c:v>
                </c:pt>
                <c:pt idx="23">
                  <c:v>8.0258292971864549</c:v>
                </c:pt>
                <c:pt idx="24">
                  <c:v>8.6275477150191513</c:v>
                </c:pt>
                <c:pt idx="25">
                  <c:v>9.0812245976042369</c:v>
                </c:pt>
                <c:pt idx="26">
                  <c:v>9.0634164934105179</c:v>
                </c:pt>
                <c:pt idx="27">
                  <c:v>9.0649023100390416</c:v>
                </c:pt>
                <c:pt idx="28">
                  <c:v>10.259227110701506</c:v>
                </c:pt>
                <c:pt idx="29">
                  <c:v>8.892995277907799</c:v>
                </c:pt>
                <c:pt idx="30">
                  <c:v>8.4998481208405821</c:v>
                </c:pt>
                <c:pt idx="31">
                  <c:v>8.5792874500865377</c:v>
                </c:pt>
                <c:pt idx="32">
                  <c:v>8.6921781801025997</c:v>
                </c:pt>
                <c:pt idx="33">
                  <c:v>9.4413549579622824</c:v>
                </c:pt>
                <c:pt idx="34">
                  <c:v>9.2911101390481434</c:v>
                </c:pt>
                <c:pt idx="35">
                  <c:v>9.1943552823718075</c:v>
                </c:pt>
                <c:pt idx="36">
                  <c:v>9.4019934662152096</c:v>
                </c:pt>
                <c:pt idx="37">
                  <c:v>9.3476847010693014</c:v>
                </c:pt>
                <c:pt idx="38">
                  <c:v>10.072433825363305</c:v>
                </c:pt>
                <c:pt idx="39">
                  <c:v>9.7870337594204262</c:v>
                </c:pt>
                <c:pt idx="40">
                  <c:v>10.522175636984885</c:v>
                </c:pt>
                <c:pt idx="41">
                  <c:v>11.591791777520747</c:v>
                </c:pt>
                <c:pt idx="42">
                  <c:v>11.504100153576715</c:v>
                </c:pt>
                <c:pt idx="43">
                  <c:v>11.322215337977282</c:v>
                </c:pt>
                <c:pt idx="44">
                  <c:v>10.088923902789514</c:v>
                </c:pt>
                <c:pt idx="45">
                  <c:v>8.8727346229985855</c:v>
                </c:pt>
                <c:pt idx="46">
                  <c:v>8.4769364187795251</c:v>
                </c:pt>
                <c:pt idx="47">
                  <c:v>8.4007988608954953</c:v>
                </c:pt>
                <c:pt idx="48">
                  <c:v>8.1268714591827287</c:v>
                </c:pt>
                <c:pt idx="49">
                  <c:v>7.9842954662364196</c:v>
                </c:pt>
              </c:numCache>
            </c:numRef>
          </c:val>
          <c:smooth val="0"/>
          <c:extLst>
            <c:ext xmlns:c16="http://schemas.microsoft.com/office/drawing/2014/chart" uri="{C3380CC4-5D6E-409C-BE32-E72D297353CC}">
              <c16:uniqueId val="{00000006-BB25-4FEE-8F12-6F47E24F90D6}"/>
            </c:ext>
          </c:extLst>
        </c:ser>
        <c:ser>
          <c:idx val="7"/>
          <c:order val="7"/>
          <c:tx>
            <c:strRef>
              <c:f>Data!$B$9</c:f>
              <c:strCache>
                <c:ptCount val="1"/>
                <c:pt idx="0">
                  <c:v>Vietnam</c:v>
                </c:pt>
              </c:strCache>
            </c:strRef>
          </c:tx>
          <c:spPr>
            <a:ln w="38100" cap="rnd">
              <a:solidFill>
                <a:schemeClr val="accent2">
                  <a:lumMod val="60000"/>
                </a:schemeClr>
              </a:solidFill>
              <a:round/>
            </a:ln>
            <a:effectLst/>
          </c:spPr>
          <c:marker>
            <c:symbol val="none"/>
          </c:marker>
          <c:cat>
            <c:numRef>
              <c:f>Data!$M$1:$BJ$1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Data!$M$9:$BJ$9</c:f>
              <c:numCache>
                <c:formatCode>General</c:formatCode>
                <c:ptCount val="50"/>
                <c:pt idx="15">
                  <c:v>40.17093765286004</c:v>
                </c:pt>
                <c:pt idx="16">
                  <c:v>38.063439065108511</c:v>
                </c:pt>
                <c:pt idx="17">
                  <c:v>40.557491289198602</c:v>
                </c:pt>
                <c:pt idx="18">
                  <c:v>46.297016861219198</c:v>
                </c:pt>
                <c:pt idx="19">
                  <c:v>42.067418929982558</c:v>
                </c:pt>
                <c:pt idx="20">
                  <c:v>38.736741747109996</c:v>
                </c:pt>
                <c:pt idx="21">
                  <c:v>40.489133977342355</c:v>
                </c:pt>
                <c:pt idx="22">
                  <c:v>33.938587920240295</c:v>
                </c:pt>
                <c:pt idx="23">
                  <c:v>29.869953942021134</c:v>
                </c:pt>
                <c:pt idx="24">
                  <c:v>27.427828872931766</c:v>
                </c:pt>
                <c:pt idx="25">
                  <c:v>27.182688778987469</c:v>
                </c:pt>
                <c:pt idx="26">
                  <c:v>27.758826037730302</c:v>
                </c:pt>
                <c:pt idx="27">
                  <c:v>25.771706794463416</c:v>
                </c:pt>
                <c:pt idx="28">
                  <c:v>25.780780406462856</c:v>
                </c:pt>
                <c:pt idx="29">
                  <c:v>25.434437993509057</c:v>
                </c:pt>
                <c:pt idx="30">
                  <c:v>24.534581995534886</c:v>
                </c:pt>
                <c:pt idx="31">
                  <c:v>23.241047590355187</c:v>
                </c:pt>
                <c:pt idx="32">
                  <c:v>23.029442177683375</c:v>
                </c:pt>
                <c:pt idx="33">
                  <c:v>22.54243670561079</c:v>
                </c:pt>
                <c:pt idx="34">
                  <c:v>21.807699351467271</c:v>
                </c:pt>
                <c:pt idx="35">
                  <c:v>19.299978884049359</c:v>
                </c:pt>
                <c:pt idx="36">
                  <c:v>18.726785453552068</c:v>
                </c:pt>
                <c:pt idx="37">
                  <c:v>18.655099701708977</c:v>
                </c:pt>
                <c:pt idx="38">
                  <c:v>20.413143924650708</c:v>
                </c:pt>
                <c:pt idx="39">
                  <c:v>19.168459867042461</c:v>
                </c:pt>
                <c:pt idx="40">
                  <c:v>18.378480583253161</c:v>
                </c:pt>
                <c:pt idx="41">
                  <c:v>19.567751125947883</c:v>
                </c:pt>
                <c:pt idx="42">
                  <c:v>19.221400996296627</c:v>
                </c:pt>
                <c:pt idx="43">
                  <c:v>17.963586367291231</c:v>
                </c:pt>
                <c:pt idx="44">
                  <c:v>17.699199767589267</c:v>
                </c:pt>
                <c:pt idx="45">
                  <c:v>16.992212002207559</c:v>
                </c:pt>
                <c:pt idx="46">
                  <c:v>16.319644091710522</c:v>
                </c:pt>
                <c:pt idx="47">
                  <c:v>15.344882864976354</c:v>
                </c:pt>
                <c:pt idx="48">
                  <c:v>14.681978632820986</c:v>
                </c:pt>
                <c:pt idx="49">
                  <c:v>13.956475591600814</c:v>
                </c:pt>
              </c:numCache>
            </c:numRef>
          </c:val>
          <c:smooth val="0"/>
          <c:extLst>
            <c:ext xmlns:c16="http://schemas.microsoft.com/office/drawing/2014/chart" uri="{C3380CC4-5D6E-409C-BE32-E72D297353CC}">
              <c16:uniqueId val="{00000007-BB25-4FEE-8F12-6F47E24F90D6}"/>
            </c:ext>
          </c:extLst>
        </c:ser>
        <c:dLbls>
          <c:showLegendKey val="0"/>
          <c:showVal val="0"/>
          <c:showCatName val="0"/>
          <c:showSerName val="0"/>
          <c:showPercent val="0"/>
          <c:showBubbleSize val="0"/>
        </c:dLbls>
        <c:smooth val="0"/>
        <c:axId val="470273520"/>
        <c:axId val="470270800"/>
      </c:lineChart>
      <c:catAx>
        <c:axId val="4702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0800"/>
        <c:crosses val="autoZero"/>
        <c:auto val="1"/>
        <c:lblAlgn val="ctr"/>
        <c:lblOffset val="100"/>
        <c:noMultiLvlLbl val="0"/>
      </c:catAx>
      <c:valAx>
        <c:axId val="4702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3520"/>
        <c:crosses val="autoZero"/>
        <c:crossBetween val="between"/>
      </c:valAx>
      <c:spPr>
        <a:noFill/>
        <a:ln>
          <a:noFill/>
        </a:ln>
        <a:effectLst/>
      </c:spPr>
    </c:plotArea>
    <c:legend>
      <c:legendPos val="b"/>
      <c:layout>
        <c:manualLayout>
          <c:xMode val="edge"/>
          <c:yMode val="edge"/>
          <c:x val="5.0000040071326961E-2"/>
          <c:y val="0.90587192145023321"/>
          <c:w val="0.89999991985734606"/>
          <c:h val="8.031115281574258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2">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Change in Agriculture, Forestry, and Fishing Value Added as % of GDP: Bangladesh, China, India, Indonesia, Nepal, South Korea, Thailand and Vietnam </a:t>
            </a:r>
          </a:p>
          <a:p>
            <a:pPr>
              <a:defRPr sz="1600"/>
            </a:pPr>
            <a:r>
              <a:rPr lang="en-US" sz="1600" dirty="0"/>
              <a:t> (1985-2019) (Base year 1985=100)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3007894006238452E-2"/>
          <c:y val="0.15052381923797145"/>
          <c:w val="0.9449881365207925"/>
          <c:h val="0.69254694481700896"/>
        </c:manualLayout>
      </c:layout>
      <c:lineChart>
        <c:grouping val="standard"/>
        <c:varyColors val="0"/>
        <c:ser>
          <c:idx val="0"/>
          <c:order val="0"/>
          <c:tx>
            <c:strRef>
              <c:f>Data!$B$87</c:f>
              <c:strCache>
                <c:ptCount val="1"/>
                <c:pt idx="0">
                  <c:v>Bangladesh</c:v>
                </c:pt>
              </c:strCache>
            </c:strRef>
          </c:tx>
          <c:spPr>
            <a:ln w="38100" cap="rnd">
              <a:solidFill>
                <a:srgbClr val="FFC000"/>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Data!$C$87:$AK$87</c:f>
              <c:numCache>
                <c:formatCode>General</c:formatCode>
                <c:ptCount val="35"/>
                <c:pt idx="0">
                  <c:v>100</c:v>
                </c:pt>
                <c:pt idx="1">
                  <c:v>98.068337432280117</c:v>
                </c:pt>
                <c:pt idx="2">
                  <c:v>98.96133115605285</c:v>
                </c:pt>
                <c:pt idx="3">
                  <c:v>94.887243640890105</c:v>
                </c:pt>
                <c:pt idx="4">
                  <c:v>92.592151314730231</c:v>
                </c:pt>
                <c:pt idx="5">
                  <c:v>92.374590421199755</c:v>
                </c:pt>
                <c:pt idx="6">
                  <c:v>95.971402594816809</c:v>
                </c:pt>
                <c:pt idx="7">
                  <c:v>92.458488882748952</c:v>
                </c:pt>
                <c:pt idx="8">
                  <c:v>82.774284276306389</c:v>
                </c:pt>
                <c:pt idx="9">
                  <c:v>80.96996061798464</c:v>
                </c:pt>
                <c:pt idx="10">
                  <c:v>82.723640017024778</c:v>
                </c:pt>
                <c:pt idx="11">
                  <c:v>70.489281868987092</c:v>
                </c:pt>
                <c:pt idx="12">
                  <c:v>70.428493358300472</c:v>
                </c:pt>
                <c:pt idx="13">
                  <c:v>68.432755045157876</c:v>
                </c:pt>
                <c:pt idx="14">
                  <c:v>68.647848607561542</c:v>
                </c:pt>
                <c:pt idx="15">
                  <c:v>68.828832778262424</c:v>
                </c:pt>
                <c:pt idx="16">
                  <c:v>66.193590048125415</c:v>
                </c:pt>
                <c:pt idx="17">
                  <c:v>62.363443593497649</c:v>
                </c:pt>
                <c:pt idx="18">
                  <c:v>60.026295719967003</c:v>
                </c:pt>
                <c:pt idx="19">
                  <c:v>58.372818669941765</c:v>
                </c:pt>
                <c:pt idx="20">
                  <c:v>56.264400212077014</c:v>
                </c:pt>
                <c:pt idx="21">
                  <c:v>54.637389571361147</c:v>
                </c:pt>
                <c:pt idx="22">
                  <c:v>53.948197646982798</c:v>
                </c:pt>
                <c:pt idx="23">
                  <c:v>53.30941510115457</c:v>
                </c:pt>
                <c:pt idx="24">
                  <c:v>51.821638314640211</c:v>
                </c:pt>
                <c:pt idx="25">
                  <c:v>51.508224087416892</c:v>
                </c:pt>
                <c:pt idx="26">
                  <c:v>50.92896497005956</c:v>
                </c:pt>
                <c:pt idx="27">
                  <c:v>49.012920713276621</c:v>
                </c:pt>
                <c:pt idx="28">
                  <c:v>46.939752173535673</c:v>
                </c:pt>
                <c:pt idx="29">
                  <c:v>46.510575782477545</c:v>
                </c:pt>
                <c:pt idx="30">
                  <c:v>44.787822772081967</c:v>
                </c:pt>
                <c:pt idx="31">
                  <c:v>42.553580900271911</c:v>
                </c:pt>
                <c:pt idx="32">
                  <c:v>40.638576919133605</c:v>
                </c:pt>
                <c:pt idx="33">
                  <c:v>39.611062597127848</c:v>
                </c:pt>
                <c:pt idx="34">
                  <c:v>38.41722895601356</c:v>
                </c:pt>
              </c:numCache>
            </c:numRef>
          </c:val>
          <c:smooth val="0"/>
          <c:extLst>
            <c:ext xmlns:c16="http://schemas.microsoft.com/office/drawing/2014/chart" uri="{C3380CC4-5D6E-409C-BE32-E72D297353CC}">
              <c16:uniqueId val="{00000000-E0FE-4213-8BD7-65C2C141677D}"/>
            </c:ext>
          </c:extLst>
        </c:ser>
        <c:ser>
          <c:idx val="1"/>
          <c:order val="1"/>
          <c:tx>
            <c:strRef>
              <c:f>Data!$B$88</c:f>
              <c:strCache>
                <c:ptCount val="1"/>
                <c:pt idx="0">
                  <c:v>China</c:v>
                </c:pt>
              </c:strCache>
            </c:strRef>
          </c:tx>
          <c:spPr>
            <a:ln w="38100" cap="rnd">
              <a:solidFill>
                <a:srgbClr val="FF0000"/>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Data!$C$88:$AK$88</c:f>
              <c:numCache>
                <c:formatCode>General</c:formatCode>
                <c:ptCount val="35"/>
                <c:pt idx="0">
                  <c:v>100</c:v>
                </c:pt>
                <c:pt idx="1">
                  <c:v>95.361049612606053</c:v>
                </c:pt>
                <c:pt idx="2">
                  <c:v>94.224109590240559</c:v>
                </c:pt>
                <c:pt idx="3">
                  <c:v>90.346400545736287</c:v>
                </c:pt>
                <c:pt idx="4">
                  <c:v>88.10495084375583</c:v>
                </c:pt>
                <c:pt idx="5">
                  <c:v>95.167064794488695</c:v>
                </c:pt>
                <c:pt idx="6">
                  <c:v>86.037659436282553</c:v>
                </c:pt>
                <c:pt idx="7">
                  <c:v>76.353506116137467</c:v>
                </c:pt>
                <c:pt idx="8">
                  <c:v>69.1172810804553</c:v>
                </c:pt>
                <c:pt idx="9">
                  <c:v>69.714446506177865</c:v>
                </c:pt>
                <c:pt idx="10">
                  <c:v>70.152032664922146</c:v>
                </c:pt>
                <c:pt idx="11">
                  <c:v>69.181779234037037</c:v>
                </c:pt>
                <c:pt idx="12">
                  <c:v>64.061887676850532</c:v>
                </c:pt>
                <c:pt idx="13">
                  <c:v>61.426273181896278</c:v>
                </c:pt>
                <c:pt idx="14">
                  <c:v>57.509067308610469</c:v>
                </c:pt>
                <c:pt idx="15">
                  <c:v>52.538318256399251</c:v>
                </c:pt>
                <c:pt idx="16">
                  <c:v>50.058288771211551</c:v>
                </c:pt>
                <c:pt idx="17">
                  <c:v>47.616945206763098</c:v>
                </c:pt>
                <c:pt idx="18">
                  <c:v>44.207205974712153</c:v>
                </c:pt>
                <c:pt idx="19">
                  <c:v>46.239288514133634</c:v>
                </c:pt>
                <c:pt idx="20">
                  <c:v>41.674470570946475</c:v>
                </c:pt>
                <c:pt idx="21">
                  <c:v>38.038320806904515</c:v>
                </c:pt>
                <c:pt idx="22">
                  <c:v>36.679439468331282</c:v>
                </c:pt>
                <c:pt idx="23">
                  <c:v>36.403371159044781</c:v>
                </c:pt>
                <c:pt idx="24">
                  <c:v>34.495819380919713</c:v>
                </c:pt>
                <c:pt idx="25">
                  <c:v>33.382464353252352</c:v>
                </c:pt>
                <c:pt idx="26">
                  <c:v>32.854357898489468</c:v>
                </c:pt>
                <c:pt idx="27">
                  <c:v>32.625464411189824</c:v>
                </c:pt>
                <c:pt idx="28">
                  <c:v>32.013959715105777</c:v>
                </c:pt>
                <c:pt idx="29">
                  <c:v>30.942152118269949</c:v>
                </c:pt>
                <c:pt idx="30">
                  <c:v>30.024012103865122</c:v>
                </c:pt>
                <c:pt idx="31">
                  <c:v>28.843647217314757</c:v>
                </c:pt>
                <c:pt idx="32">
                  <c:v>26.718226871541429</c:v>
                </c:pt>
                <c:pt idx="33">
                  <c:v>25.212751891096886</c:v>
                </c:pt>
                <c:pt idx="34">
                  <c:v>25.573136032654325</c:v>
                </c:pt>
              </c:numCache>
            </c:numRef>
          </c:val>
          <c:smooth val="0"/>
          <c:extLst>
            <c:ext xmlns:c16="http://schemas.microsoft.com/office/drawing/2014/chart" uri="{C3380CC4-5D6E-409C-BE32-E72D297353CC}">
              <c16:uniqueId val="{00000001-E0FE-4213-8BD7-65C2C141677D}"/>
            </c:ext>
          </c:extLst>
        </c:ser>
        <c:ser>
          <c:idx val="2"/>
          <c:order val="2"/>
          <c:tx>
            <c:strRef>
              <c:f>Data!$B$89</c:f>
              <c:strCache>
                <c:ptCount val="1"/>
                <c:pt idx="0">
                  <c:v>India</c:v>
                </c:pt>
              </c:strCache>
            </c:strRef>
          </c:tx>
          <c:spPr>
            <a:ln w="38100" cap="rnd">
              <a:solidFill>
                <a:srgbClr val="00B050"/>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Data!$C$89:$AK$89</c:f>
              <c:numCache>
                <c:formatCode>General</c:formatCode>
                <c:ptCount val="35"/>
                <c:pt idx="0">
                  <c:v>100</c:v>
                </c:pt>
                <c:pt idx="1">
                  <c:v>95.926271473394323</c:v>
                </c:pt>
                <c:pt idx="2">
                  <c:v>93.884418784957759</c:v>
                </c:pt>
                <c:pt idx="3">
                  <c:v>97.719402985850934</c:v>
                </c:pt>
                <c:pt idx="4">
                  <c:v>94.002709442618865</c:v>
                </c:pt>
                <c:pt idx="5">
                  <c:v>93.927610152085521</c:v>
                </c:pt>
                <c:pt idx="6">
                  <c:v>95.452930763814464</c:v>
                </c:pt>
                <c:pt idx="7">
                  <c:v>93.136047282030916</c:v>
                </c:pt>
                <c:pt idx="8">
                  <c:v>93.876493474872262</c:v>
                </c:pt>
                <c:pt idx="9">
                  <c:v>92.154205846115602</c:v>
                </c:pt>
                <c:pt idx="10">
                  <c:v>85.408110386998658</c:v>
                </c:pt>
                <c:pt idx="11">
                  <c:v>88.761230500087237</c:v>
                </c:pt>
                <c:pt idx="12">
                  <c:v>85.018737015597367</c:v>
                </c:pt>
                <c:pt idx="13">
                  <c:v>85.135599666016972</c:v>
                </c:pt>
                <c:pt idx="14">
                  <c:v>80.281937135697959</c:v>
                </c:pt>
                <c:pt idx="15">
                  <c:v>75.462695626784409</c:v>
                </c:pt>
                <c:pt idx="16">
                  <c:v>75.503020498835241</c:v>
                </c:pt>
                <c:pt idx="17">
                  <c:v>68.225967175463552</c:v>
                </c:pt>
                <c:pt idx="18">
                  <c:v>68.379299293330135</c:v>
                </c:pt>
                <c:pt idx="19">
                  <c:v>62.212375581483684</c:v>
                </c:pt>
                <c:pt idx="20">
                  <c:v>61.533200576952225</c:v>
                </c:pt>
                <c:pt idx="21">
                  <c:v>58.701851495713413</c:v>
                </c:pt>
                <c:pt idx="22">
                  <c:v>58.494686328266162</c:v>
                </c:pt>
                <c:pt idx="23">
                  <c:v>58.637246813149389</c:v>
                </c:pt>
                <c:pt idx="24">
                  <c:v>58.474258372599444</c:v>
                </c:pt>
                <c:pt idx="25">
                  <c:v>59.459891531094847</c:v>
                </c:pt>
                <c:pt idx="26">
                  <c:v>60.037715069676601</c:v>
                </c:pt>
                <c:pt idx="27">
                  <c:v>58.827343427752311</c:v>
                </c:pt>
                <c:pt idx="28">
                  <c:v>59.88564085488111</c:v>
                </c:pt>
                <c:pt idx="29">
                  <c:v>58.640711611222713</c:v>
                </c:pt>
                <c:pt idx="30">
                  <c:v>56.484539132540213</c:v>
                </c:pt>
                <c:pt idx="31">
                  <c:v>57.145583899546622</c:v>
                </c:pt>
                <c:pt idx="32">
                  <c:v>57.124665149125043</c:v>
                </c:pt>
                <c:pt idx="33">
                  <c:v>53.803293430282274</c:v>
                </c:pt>
                <c:pt idx="34">
                  <c:v>55.927776630371639</c:v>
                </c:pt>
              </c:numCache>
            </c:numRef>
          </c:val>
          <c:smooth val="0"/>
          <c:extLst>
            <c:ext xmlns:c16="http://schemas.microsoft.com/office/drawing/2014/chart" uri="{C3380CC4-5D6E-409C-BE32-E72D297353CC}">
              <c16:uniqueId val="{00000002-E0FE-4213-8BD7-65C2C141677D}"/>
            </c:ext>
          </c:extLst>
        </c:ser>
        <c:ser>
          <c:idx val="3"/>
          <c:order val="3"/>
          <c:tx>
            <c:strRef>
              <c:f>Data!$B$90</c:f>
              <c:strCache>
                <c:ptCount val="1"/>
                <c:pt idx="0">
                  <c:v>Indonesia</c:v>
                </c:pt>
              </c:strCache>
            </c:strRef>
          </c:tx>
          <c:spPr>
            <a:ln w="38100" cap="rnd">
              <a:solidFill>
                <a:schemeClr val="bg1">
                  <a:lumMod val="75000"/>
                </a:schemeClr>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Data!$C$90:$AK$90</c:f>
              <c:numCache>
                <c:formatCode>General</c:formatCode>
                <c:ptCount val="35"/>
                <c:pt idx="0">
                  <c:v>100</c:v>
                </c:pt>
                <c:pt idx="1">
                  <c:v>102.04395674944512</c:v>
                </c:pt>
                <c:pt idx="2">
                  <c:v>98.145815122488784</c:v>
                </c:pt>
                <c:pt idx="3">
                  <c:v>101.48921227177711</c:v>
                </c:pt>
                <c:pt idx="4">
                  <c:v>98.560595287896859</c:v>
                </c:pt>
                <c:pt idx="5">
                  <c:v>90.664123169371024</c:v>
                </c:pt>
                <c:pt idx="6">
                  <c:v>82.725109415405683</c:v>
                </c:pt>
                <c:pt idx="7">
                  <c:v>82.134403702112593</c:v>
                </c:pt>
                <c:pt idx="8">
                  <c:v>75.227676934622039</c:v>
                </c:pt>
                <c:pt idx="9">
                  <c:v>72.730238949141238</c:v>
                </c:pt>
                <c:pt idx="10">
                  <c:v>72.107896496523864</c:v>
                </c:pt>
                <c:pt idx="11">
                  <c:v>70.147420818893636</c:v>
                </c:pt>
                <c:pt idx="12">
                  <c:v>67.705962092556305</c:v>
                </c:pt>
                <c:pt idx="13">
                  <c:v>76.081815226330178</c:v>
                </c:pt>
                <c:pt idx="14">
                  <c:v>82.518396072969821</c:v>
                </c:pt>
                <c:pt idx="15">
                  <c:v>65.966598146125889</c:v>
                </c:pt>
                <c:pt idx="16">
                  <c:v>67.297034427550614</c:v>
                </c:pt>
                <c:pt idx="17">
                  <c:v>68.66339299851056</c:v>
                </c:pt>
                <c:pt idx="18">
                  <c:v>63.890850647704902</c:v>
                </c:pt>
                <c:pt idx="19">
                  <c:v>60.316377642155203</c:v>
                </c:pt>
                <c:pt idx="20">
                  <c:v>55.228949574710583</c:v>
                </c:pt>
                <c:pt idx="21">
                  <c:v>54.585991702951887</c:v>
                </c:pt>
                <c:pt idx="22">
                  <c:v>57.711587441238315</c:v>
                </c:pt>
                <c:pt idx="23">
                  <c:v>60.93048975889031</c:v>
                </c:pt>
                <c:pt idx="24">
                  <c:v>64.331785977103095</c:v>
                </c:pt>
                <c:pt idx="25">
                  <c:v>58.605784727431235</c:v>
                </c:pt>
                <c:pt idx="26">
                  <c:v>56.851611365764278</c:v>
                </c:pt>
                <c:pt idx="27">
                  <c:v>56.269673774834644</c:v>
                </c:pt>
                <c:pt idx="28">
                  <c:v>56.196990614377896</c:v>
                </c:pt>
                <c:pt idx="29">
                  <c:v>56.1130775213147</c:v>
                </c:pt>
                <c:pt idx="30">
                  <c:v>56.768963213004717</c:v>
                </c:pt>
                <c:pt idx="31">
                  <c:v>56.710501329160067</c:v>
                </c:pt>
                <c:pt idx="32">
                  <c:v>55.355222963856427</c:v>
                </c:pt>
                <c:pt idx="33">
                  <c:v>53.897258718387228</c:v>
                </c:pt>
                <c:pt idx="34">
                  <c:v>53.50616583609429</c:v>
                </c:pt>
              </c:numCache>
            </c:numRef>
          </c:val>
          <c:smooth val="0"/>
          <c:extLst>
            <c:ext xmlns:c16="http://schemas.microsoft.com/office/drawing/2014/chart" uri="{C3380CC4-5D6E-409C-BE32-E72D297353CC}">
              <c16:uniqueId val="{00000003-E0FE-4213-8BD7-65C2C141677D}"/>
            </c:ext>
          </c:extLst>
        </c:ser>
        <c:ser>
          <c:idx val="4"/>
          <c:order val="4"/>
          <c:tx>
            <c:strRef>
              <c:f>Data!$B$91</c:f>
              <c:strCache>
                <c:ptCount val="1"/>
                <c:pt idx="0">
                  <c:v>Nepal</c:v>
                </c:pt>
              </c:strCache>
            </c:strRef>
          </c:tx>
          <c:spPr>
            <a:ln w="38100" cap="rnd">
              <a:solidFill>
                <a:srgbClr val="00B0F0"/>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Data!$C$91:$AK$91</c:f>
              <c:numCache>
                <c:formatCode>General</c:formatCode>
                <c:ptCount val="35"/>
                <c:pt idx="0">
                  <c:v>100</c:v>
                </c:pt>
                <c:pt idx="1">
                  <c:v>99.670728048090012</c:v>
                </c:pt>
                <c:pt idx="2">
                  <c:v>98.142180241400112</c:v>
                </c:pt>
                <c:pt idx="3">
                  <c:v>97.818339677383506</c:v>
                </c:pt>
                <c:pt idx="4">
                  <c:v>97.608461445057145</c:v>
                </c:pt>
                <c:pt idx="5">
                  <c:v>99.887157031178916</c:v>
                </c:pt>
                <c:pt idx="6">
                  <c:v>91.537440973277924</c:v>
                </c:pt>
                <c:pt idx="7">
                  <c:v>87.324982643569527</c:v>
                </c:pt>
                <c:pt idx="8">
                  <c:v>81.656897779398747</c:v>
                </c:pt>
                <c:pt idx="9">
                  <c:v>82.773929104047596</c:v>
                </c:pt>
                <c:pt idx="10">
                  <c:v>79.907864588423806</c:v>
                </c:pt>
                <c:pt idx="11">
                  <c:v>79.675051631324862</c:v>
                </c:pt>
                <c:pt idx="12">
                  <c:v>79.374336279395138</c:v>
                </c:pt>
                <c:pt idx="13">
                  <c:v>76.534016492650593</c:v>
                </c:pt>
                <c:pt idx="14">
                  <c:v>79.212127199703829</c:v>
                </c:pt>
                <c:pt idx="15">
                  <c:v>78.275567308809386</c:v>
                </c:pt>
                <c:pt idx="16">
                  <c:v>72.143049744438414</c:v>
                </c:pt>
                <c:pt idx="17">
                  <c:v>73.99049445637246</c:v>
                </c:pt>
                <c:pt idx="18">
                  <c:v>71.852831457660017</c:v>
                </c:pt>
                <c:pt idx="19">
                  <c:v>70.97371697706977</c:v>
                </c:pt>
                <c:pt idx="20">
                  <c:v>69.2309932155962</c:v>
                </c:pt>
                <c:pt idx="21">
                  <c:v>66.24599411313649</c:v>
                </c:pt>
                <c:pt idx="22">
                  <c:v>63.785653789123067</c:v>
                </c:pt>
                <c:pt idx="23">
                  <c:v>62.028122782213515</c:v>
                </c:pt>
                <c:pt idx="24">
                  <c:v>64.109532490906872</c:v>
                </c:pt>
                <c:pt idx="25">
                  <c:v>67.909781045339642</c:v>
                </c:pt>
                <c:pt idx="26">
                  <c:v>71.593473769673636</c:v>
                </c:pt>
                <c:pt idx="27">
                  <c:v>67.84555868307325</c:v>
                </c:pt>
                <c:pt idx="28">
                  <c:v>64.543343604707019</c:v>
                </c:pt>
                <c:pt idx="29">
                  <c:v>61.949183921109345</c:v>
                </c:pt>
                <c:pt idx="30">
                  <c:v>60.139445399850274</c:v>
                </c:pt>
                <c:pt idx="31">
                  <c:v>59.661023373115455</c:v>
                </c:pt>
                <c:pt idx="32">
                  <c:v>55.428228471023473</c:v>
                </c:pt>
                <c:pt idx="33">
                  <c:v>52.732183697923311</c:v>
                </c:pt>
                <c:pt idx="34">
                  <c:v>49.645664817235499</c:v>
                </c:pt>
              </c:numCache>
            </c:numRef>
          </c:val>
          <c:smooth val="0"/>
          <c:extLst>
            <c:ext xmlns:c16="http://schemas.microsoft.com/office/drawing/2014/chart" uri="{C3380CC4-5D6E-409C-BE32-E72D297353CC}">
              <c16:uniqueId val="{00000004-E0FE-4213-8BD7-65C2C141677D}"/>
            </c:ext>
          </c:extLst>
        </c:ser>
        <c:ser>
          <c:idx val="5"/>
          <c:order val="5"/>
          <c:tx>
            <c:strRef>
              <c:f>Data!$B$92</c:f>
              <c:strCache>
                <c:ptCount val="1"/>
                <c:pt idx="0">
                  <c:v>South Korea</c:v>
                </c:pt>
              </c:strCache>
            </c:strRef>
          </c:tx>
          <c:spPr>
            <a:ln w="38100" cap="rnd">
              <a:solidFill>
                <a:schemeClr val="accent2">
                  <a:lumMod val="40000"/>
                  <a:lumOff val="60000"/>
                </a:schemeClr>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Data!$C$92:$AK$92</c:f>
              <c:numCache>
                <c:formatCode>General</c:formatCode>
                <c:ptCount val="35"/>
                <c:pt idx="0">
                  <c:v>100</c:v>
                </c:pt>
                <c:pt idx="1">
                  <c:v>88.722992316751231</c:v>
                </c:pt>
                <c:pt idx="2">
                  <c:v>79.2023566843895</c:v>
                </c:pt>
                <c:pt idx="3">
                  <c:v>78.452063229254449</c:v>
                </c:pt>
                <c:pt idx="4">
                  <c:v>72.670938744994245</c:v>
                </c:pt>
                <c:pt idx="5">
                  <c:v>64.715763859605886</c:v>
                </c:pt>
                <c:pt idx="6">
                  <c:v>58.06249106796777</c:v>
                </c:pt>
                <c:pt idx="7">
                  <c:v>56.217237382142223</c:v>
                </c:pt>
                <c:pt idx="8">
                  <c:v>50.323572023135249</c:v>
                </c:pt>
                <c:pt idx="9">
                  <c:v>48.139916436902439</c:v>
                </c:pt>
                <c:pt idx="10">
                  <c:v>45.336126679766963</c:v>
                </c:pt>
                <c:pt idx="11">
                  <c:v>42.205018391644629</c:v>
                </c:pt>
                <c:pt idx="12">
                  <c:v>38.074562706199714</c:v>
                </c:pt>
                <c:pt idx="13">
                  <c:v>35.954132930036181</c:v>
                </c:pt>
                <c:pt idx="14">
                  <c:v>36.156739099618861</c:v>
                </c:pt>
                <c:pt idx="15">
                  <c:v>32.821938984447016</c:v>
                </c:pt>
                <c:pt idx="16">
                  <c:v>30.337844340486786</c:v>
                </c:pt>
                <c:pt idx="17">
                  <c:v>27.283342332605589</c:v>
                </c:pt>
                <c:pt idx="18">
                  <c:v>25.222674012967424</c:v>
                </c:pt>
                <c:pt idx="19">
                  <c:v>25.166702409286827</c:v>
                </c:pt>
                <c:pt idx="20">
                  <c:v>22.290647797266519</c:v>
                </c:pt>
                <c:pt idx="21">
                  <c:v>21.248377547386585</c:v>
                </c:pt>
                <c:pt idx="22">
                  <c:v>19.427152350116121</c:v>
                </c:pt>
                <c:pt idx="23">
                  <c:v>18.226174362904818</c:v>
                </c:pt>
                <c:pt idx="24">
                  <c:v>19.062566942112387</c:v>
                </c:pt>
                <c:pt idx="25">
                  <c:v>18.241204346412292</c:v>
                </c:pt>
                <c:pt idx="26">
                  <c:v>18.795784070164476</c:v>
                </c:pt>
                <c:pt idx="27">
                  <c:v>18.599974108658543</c:v>
                </c:pt>
                <c:pt idx="28">
                  <c:v>17.858608139580944</c:v>
                </c:pt>
                <c:pt idx="29">
                  <c:v>17.498125350828328</c:v>
                </c:pt>
                <c:pt idx="30">
                  <c:v>17.049166635853215</c:v>
                </c:pt>
                <c:pt idx="31">
                  <c:v>15.816593766238014</c:v>
                </c:pt>
                <c:pt idx="32">
                  <c:v>15.746159876593998</c:v>
                </c:pt>
                <c:pt idx="33">
                  <c:v>14.858329606962714</c:v>
                </c:pt>
                <c:pt idx="34">
                  <c:v>13.803489588883066</c:v>
                </c:pt>
              </c:numCache>
            </c:numRef>
          </c:val>
          <c:smooth val="0"/>
          <c:extLst>
            <c:ext xmlns:c16="http://schemas.microsoft.com/office/drawing/2014/chart" uri="{C3380CC4-5D6E-409C-BE32-E72D297353CC}">
              <c16:uniqueId val="{00000005-E0FE-4213-8BD7-65C2C141677D}"/>
            </c:ext>
          </c:extLst>
        </c:ser>
        <c:ser>
          <c:idx val="6"/>
          <c:order val="6"/>
          <c:tx>
            <c:strRef>
              <c:f>Data!$B$93</c:f>
              <c:strCache>
                <c:ptCount val="1"/>
                <c:pt idx="0">
                  <c:v>Thailand</c:v>
                </c:pt>
              </c:strCache>
            </c:strRef>
          </c:tx>
          <c:spPr>
            <a:ln w="38100" cap="rnd">
              <a:solidFill>
                <a:schemeClr val="accent5">
                  <a:lumMod val="75000"/>
                </a:schemeClr>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Data!$C$93:$AK$93</c:f>
              <c:numCache>
                <c:formatCode>General</c:formatCode>
                <c:ptCount val="35"/>
                <c:pt idx="0">
                  <c:v>100</c:v>
                </c:pt>
                <c:pt idx="1">
                  <c:v>99.081428881042413</c:v>
                </c:pt>
                <c:pt idx="2">
                  <c:v>99.519698221355824</c:v>
                </c:pt>
                <c:pt idx="3">
                  <c:v>102.33208971961035</c:v>
                </c:pt>
                <c:pt idx="4">
                  <c:v>95.356693002101935</c:v>
                </c:pt>
                <c:pt idx="5">
                  <c:v>79.064679164400829</c:v>
                </c:pt>
                <c:pt idx="6">
                  <c:v>80.014740828486453</c:v>
                </c:pt>
                <c:pt idx="7">
                  <c:v>77.785108356647015</c:v>
                </c:pt>
                <c:pt idx="8">
                  <c:v>50.766280965573863</c:v>
                </c:pt>
                <c:pt idx="9">
                  <c:v>54.572368178587958</c:v>
                </c:pt>
                <c:pt idx="10">
                  <c:v>57.442038992166573</c:v>
                </c:pt>
                <c:pt idx="11">
                  <c:v>57.32939627482402</c:v>
                </c:pt>
                <c:pt idx="12">
                  <c:v>57.338794603848207</c:v>
                </c:pt>
                <c:pt idx="13">
                  <c:v>64.893332103896796</c:v>
                </c:pt>
                <c:pt idx="14">
                  <c:v>56.251420281522172</c:v>
                </c:pt>
                <c:pt idx="15">
                  <c:v>53.764621933657025</c:v>
                </c:pt>
                <c:pt idx="16">
                  <c:v>54.26710450073962</c:v>
                </c:pt>
                <c:pt idx="17">
                  <c:v>54.981179309234889</c:v>
                </c:pt>
                <c:pt idx="18">
                  <c:v>59.719994126918692</c:v>
                </c:pt>
                <c:pt idx="19">
                  <c:v>58.769641159245829</c:v>
                </c:pt>
                <c:pt idx="20">
                  <c:v>58.15763160148753</c:v>
                </c:pt>
                <c:pt idx="21">
                  <c:v>59.471018416713079</c:v>
                </c:pt>
                <c:pt idx="22">
                  <c:v>59.127495781456304</c:v>
                </c:pt>
                <c:pt idx="23">
                  <c:v>63.711796831362904</c:v>
                </c:pt>
                <c:pt idx="24">
                  <c:v>61.906537910602069</c:v>
                </c:pt>
                <c:pt idx="25">
                  <c:v>66.556576893997828</c:v>
                </c:pt>
                <c:pt idx="26">
                  <c:v>73.322286891691391</c:v>
                </c:pt>
                <c:pt idx="27">
                  <c:v>72.767605567852272</c:v>
                </c:pt>
                <c:pt idx="28">
                  <c:v>71.617118146530046</c:v>
                </c:pt>
                <c:pt idx="29">
                  <c:v>63.816102551403127</c:v>
                </c:pt>
                <c:pt idx="30">
                  <c:v>56.123264291457907</c:v>
                </c:pt>
                <c:pt idx="31">
                  <c:v>53.6196971089241</c:v>
                </c:pt>
                <c:pt idx="32">
                  <c:v>53.138099443131694</c:v>
                </c:pt>
                <c:pt idx="33">
                  <c:v>51.405409284322197</c:v>
                </c:pt>
                <c:pt idx="34">
                  <c:v>50.503564422085297</c:v>
                </c:pt>
              </c:numCache>
            </c:numRef>
          </c:val>
          <c:smooth val="0"/>
          <c:extLst>
            <c:ext xmlns:c16="http://schemas.microsoft.com/office/drawing/2014/chart" uri="{C3380CC4-5D6E-409C-BE32-E72D297353CC}">
              <c16:uniqueId val="{00000006-E0FE-4213-8BD7-65C2C141677D}"/>
            </c:ext>
          </c:extLst>
        </c:ser>
        <c:ser>
          <c:idx val="7"/>
          <c:order val="7"/>
          <c:tx>
            <c:strRef>
              <c:f>Data!$B$94</c:f>
              <c:strCache>
                <c:ptCount val="1"/>
                <c:pt idx="0">
                  <c:v>Vietnam</c:v>
                </c:pt>
              </c:strCache>
            </c:strRef>
          </c:tx>
          <c:spPr>
            <a:ln w="38100" cap="rnd">
              <a:solidFill>
                <a:schemeClr val="accent2">
                  <a:lumMod val="50000"/>
                </a:schemeClr>
              </a:solidFill>
              <a:round/>
            </a:ln>
            <a:effectLst/>
          </c:spPr>
          <c:marker>
            <c:symbol val="none"/>
          </c:marker>
          <c:cat>
            <c:numRef>
              <c:f>Data!$C$86:$AK$86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Data!$C$94:$AK$94</c:f>
              <c:numCache>
                <c:formatCode>General</c:formatCode>
                <c:ptCount val="35"/>
                <c:pt idx="0">
                  <c:v>100</c:v>
                </c:pt>
                <c:pt idx="1">
                  <c:v>94.753673399501849</c:v>
                </c:pt>
                <c:pt idx="2">
                  <c:v>100.96227187843857</c:v>
                </c:pt>
                <c:pt idx="3">
                  <c:v>115.25002792142445</c:v>
                </c:pt>
                <c:pt idx="4">
                  <c:v>104.72102815600446</c:v>
                </c:pt>
                <c:pt idx="5">
                  <c:v>96.429767415080661</c:v>
                </c:pt>
                <c:pt idx="6">
                  <c:v>100.79210579357652</c:v>
                </c:pt>
                <c:pt idx="7">
                  <c:v>84.485426288833409</c:v>
                </c:pt>
                <c:pt idx="8">
                  <c:v>74.357124048595594</c:v>
                </c:pt>
                <c:pt idx="9">
                  <c:v>68.277791048720999</c:v>
                </c:pt>
                <c:pt idx="10">
                  <c:v>67.667548648947587</c:v>
                </c:pt>
                <c:pt idx="11">
                  <c:v>69.101762765933259</c:v>
                </c:pt>
                <c:pt idx="12">
                  <c:v>64.155103914106817</c:v>
                </c:pt>
                <c:pt idx="13">
                  <c:v>64.177691417734067</c:v>
                </c:pt>
                <c:pt idx="14">
                  <c:v>63.315519825059923</c:v>
                </c:pt>
                <c:pt idx="15">
                  <c:v>61.075452625856506</c:v>
                </c:pt>
                <c:pt idx="16">
                  <c:v>57.855377415370093</c:v>
                </c:pt>
                <c:pt idx="17">
                  <c:v>57.328614972082327</c:v>
                </c:pt>
                <c:pt idx="18">
                  <c:v>56.116282125184206</c:v>
                </c:pt>
                <c:pt idx="19">
                  <c:v>54.287254980005763</c:v>
                </c:pt>
                <c:pt idx="20">
                  <c:v>48.044631297460555</c:v>
                </c:pt>
                <c:pt idx="21">
                  <c:v>46.617745434226336</c:v>
                </c:pt>
                <c:pt idx="22">
                  <c:v>46.439293657813828</c:v>
                </c:pt>
                <c:pt idx="23">
                  <c:v>50.815701891383064</c:v>
                </c:pt>
                <c:pt idx="24">
                  <c:v>47.717232872899423</c:v>
                </c:pt>
                <c:pt idx="25">
                  <c:v>45.750688575089001</c:v>
                </c:pt>
                <c:pt idx="26">
                  <c:v>48.711213303119706</c:v>
                </c:pt>
                <c:pt idx="27">
                  <c:v>47.849022500793247</c:v>
                </c:pt>
                <c:pt idx="28">
                  <c:v>44.717866738697559</c:v>
                </c:pt>
                <c:pt idx="29">
                  <c:v>44.059712821587929</c:v>
                </c:pt>
                <c:pt idx="30">
                  <c:v>42.299764444253071</c:v>
                </c:pt>
                <c:pt idx="31">
                  <c:v>40.625499540831896</c:v>
                </c:pt>
                <c:pt idx="32">
                  <c:v>38.198966122175761</c:v>
                </c:pt>
                <c:pt idx="33">
                  <c:v>36.548757611027973</c:v>
                </c:pt>
                <c:pt idx="34">
                  <c:v>34.742718012227328</c:v>
                </c:pt>
              </c:numCache>
            </c:numRef>
          </c:val>
          <c:smooth val="0"/>
          <c:extLst>
            <c:ext xmlns:c16="http://schemas.microsoft.com/office/drawing/2014/chart" uri="{C3380CC4-5D6E-409C-BE32-E72D297353CC}">
              <c16:uniqueId val="{00000007-E0FE-4213-8BD7-65C2C141677D}"/>
            </c:ext>
          </c:extLst>
        </c:ser>
        <c:dLbls>
          <c:showLegendKey val="0"/>
          <c:showVal val="0"/>
          <c:showCatName val="0"/>
          <c:showSerName val="0"/>
          <c:showPercent val="0"/>
          <c:showBubbleSize val="0"/>
        </c:dLbls>
        <c:smooth val="0"/>
        <c:axId val="540105488"/>
        <c:axId val="540117456"/>
      </c:lineChart>
      <c:catAx>
        <c:axId val="54010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17456"/>
        <c:crosses val="autoZero"/>
        <c:auto val="1"/>
        <c:lblAlgn val="ctr"/>
        <c:lblOffset val="100"/>
        <c:noMultiLvlLbl val="0"/>
      </c:catAx>
      <c:valAx>
        <c:axId val="540117456"/>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05488"/>
        <c:crosses val="autoZero"/>
        <c:crossBetween val="between"/>
      </c:valAx>
      <c:spPr>
        <a:noFill/>
        <a:ln>
          <a:noFill/>
        </a:ln>
        <a:effectLst/>
      </c:spPr>
    </c:plotArea>
    <c:legend>
      <c:legendPos val="b"/>
      <c:layout>
        <c:manualLayout>
          <c:xMode val="edge"/>
          <c:yMode val="edge"/>
          <c:x val="7.5631196468186529E-2"/>
          <c:y val="0.74967441122979728"/>
          <c:w val="0.84864257618073902"/>
          <c:h val="0.11478528758873226"/>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Industry Value Added (% of GDP): Bangladesh, China, India, Indonesia, Nepal, South Korea, Thailand and Vietnam (1970-2019)</a:t>
            </a:r>
          </a:p>
          <a:p>
            <a:pPr>
              <a:defRPr sz="1600"/>
            </a:pPr>
            <a:endParaRPr lang="en-US"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5832182178218502E-2"/>
          <c:y val="0.11859652143382825"/>
          <c:w val="0.92324187980986139"/>
          <c:h val="0.7107449344055311"/>
        </c:manualLayout>
      </c:layout>
      <c:lineChart>
        <c:grouping val="standard"/>
        <c:varyColors val="0"/>
        <c:ser>
          <c:idx val="0"/>
          <c:order val="0"/>
          <c:tx>
            <c:strRef>
              <c:f>Data!$B$12</c:f>
              <c:strCache>
                <c:ptCount val="1"/>
                <c:pt idx="0">
                  <c:v>Bangladesh</c:v>
                </c:pt>
              </c:strCache>
            </c:strRef>
          </c:tx>
          <c:spPr>
            <a:ln w="38100" cap="rnd">
              <a:solidFill>
                <a:srgbClr val="FFC000"/>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Data!$M$12:$BJ$12</c:f>
              <c:numCache>
                <c:formatCode>General</c:formatCode>
                <c:ptCount val="50"/>
                <c:pt idx="0">
                  <c:v>8.7290828307401842</c:v>
                </c:pt>
                <c:pt idx="1">
                  <c:v>7.6838387803133079</c:v>
                </c:pt>
                <c:pt idx="2">
                  <c:v>6.0641021055071551</c:v>
                </c:pt>
                <c:pt idx="3">
                  <c:v>12.110337489378196</c:v>
                </c:pt>
                <c:pt idx="4">
                  <c:v>13.372728157837699</c:v>
                </c:pt>
                <c:pt idx="5">
                  <c:v>11.611047305759216</c:v>
                </c:pt>
                <c:pt idx="6">
                  <c:v>14.449202791925057</c:v>
                </c:pt>
                <c:pt idx="7">
                  <c:v>16.729073902587551</c:v>
                </c:pt>
                <c:pt idx="8">
                  <c:v>14.309712689670897</c:v>
                </c:pt>
                <c:pt idx="9">
                  <c:v>15.686454810850456</c:v>
                </c:pt>
                <c:pt idx="10">
                  <c:v>20.116676223479843</c:v>
                </c:pt>
                <c:pt idx="11">
                  <c:v>19.805971953578336</c:v>
                </c:pt>
                <c:pt idx="12">
                  <c:v>20.042882270389953</c:v>
                </c:pt>
                <c:pt idx="13">
                  <c:v>20.871624867647725</c:v>
                </c:pt>
                <c:pt idx="14">
                  <c:v>21.43054959504969</c:v>
                </c:pt>
                <c:pt idx="15">
                  <c:v>20.321663423906195</c:v>
                </c:pt>
                <c:pt idx="16">
                  <c:v>20.379014146820143</c:v>
                </c:pt>
                <c:pt idx="17">
                  <c:v>19.600817270481215</c:v>
                </c:pt>
                <c:pt idx="18">
                  <c:v>19.936208570239909</c:v>
                </c:pt>
                <c:pt idx="19">
                  <c:v>19.786706902206209</c:v>
                </c:pt>
                <c:pt idx="20">
                  <c:v>20.145625836133508</c:v>
                </c:pt>
                <c:pt idx="21">
                  <c:v>21.119504535766687</c:v>
                </c:pt>
                <c:pt idx="22">
                  <c:v>21.717890533419972</c:v>
                </c:pt>
                <c:pt idx="23">
                  <c:v>22.934256051742192</c:v>
                </c:pt>
                <c:pt idx="24">
                  <c:v>23.469992427677752</c:v>
                </c:pt>
                <c:pt idx="25">
                  <c:v>23.580824452157081</c:v>
                </c:pt>
                <c:pt idx="26">
                  <c:v>21.683916572861854</c:v>
                </c:pt>
                <c:pt idx="27">
                  <c:v>21.862670094445136</c:v>
                </c:pt>
                <c:pt idx="28">
                  <c:v>22.660742370220934</c:v>
                </c:pt>
                <c:pt idx="29">
                  <c:v>22.375865536700704</c:v>
                </c:pt>
                <c:pt idx="30">
                  <c:v>22.279382681932518</c:v>
                </c:pt>
                <c:pt idx="31">
                  <c:v>22.583811874221261</c:v>
                </c:pt>
                <c:pt idx="32">
                  <c:v>22.839254372846668</c:v>
                </c:pt>
                <c:pt idx="33">
                  <c:v>22.474148786088204</c:v>
                </c:pt>
                <c:pt idx="34">
                  <c:v>22.779720006052795</c:v>
                </c:pt>
                <c:pt idx="35">
                  <c:v>23.299844219071115</c:v>
                </c:pt>
                <c:pt idx="36">
                  <c:v>24.095320511922143</c:v>
                </c:pt>
                <c:pt idx="37">
                  <c:v>24.500541007934341</c:v>
                </c:pt>
                <c:pt idx="38">
                  <c:v>24.727001303679348</c:v>
                </c:pt>
                <c:pt idx="39">
                  <c:v>25.295572181443081</c:v>
                </c:pt>
                <c:pt idx="40">
                  <c:v>24.95647672645854</c:v>
                </c:pt>
                <c:pt idx="41">
                  <c:v>25.045299600755079</c:v>
                </c:pt>
                <c:pt idx="42">
                  <c:v>25.309959389542954</c:v>
                </c:pt>
                <c:pt idx="43">
                  <c:v>26.30707016430901</c:v>
                </c:pt>
                <c:pt idx="44">
                  <c:v>26.311046783357632</c:v>
                </c:pt>
                <c:pt idx="45">
                  <c:v>26.831394832954143</c:v>
                </c:pt>
                <c:pt idx="46">
                  <c:v>27.346117603350152</c:v>
                </c:pt>
                <c:pt idx="47">
                  <c:v>27.750899982953868</c:v>
                </c:pt>
                <c:pt idx="48">
                  <c:v>28.536987654141054</c:v>
                </c:pt>
                <c:pt idx="49">
                  <c:v>29.648678814950397</c:v>
                </c:pt>
              </c:numCache>
            </c:numRef>
          </c:val>
          <c:smooth val="0"/>
          <c:extLst>
            <c:ext xmlns:c16="http://schemas.microsoft.com/office/drawing/2014/chart" uri="{C3380CC4-5D6E-409C-BE32-E72D297353CC}">
              <c16:uniqueId val="{00000000-75A1-4049-8115-938BE8439046}"/>
            </c:ext>
          </c:extLst>
        </c:ser>
        <c:ser>
          <c:idx val="1"/>
          <c:order val="1"/>
          <c:tx>
            <c:strRef>
              <c:f>Data!$B$13</c:f>
              <c:strCache>
                <c:ptCount val="1"/>
                <c:pt idx="0">
                  <c:v>China</c:v>
                </c:pt>
              </c:strCache>
            </c:strRef>
          </c:tx>
          <c:spPr>
            <a:ln w="38100" cap="rnd">
              <a:solidFill>
                <a:srgbClr val="FF0000"/>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Data!$M$13:$BJ$13</c:f>
              <c:numCache>
                <c:formatCode>General</c:formatCode>
                <c:ptCount val="50"/>
                <c:pt idx="0">
                  <c:v>40.272842917927797</c:v>
                </c:pt>
                <c:pt idx="1">
                  <c:v>41.918678008872973</c:v>
                </c:pt>
                <c:pt idx="2">
                  <c:v>42.767591286632189</c:v>
                </c:pt>
                <c:pt idx="3">
                  <c:v>42.823452579638634</c:v>
                </c:pt>
                <c:pt idx="4">
                  <c:v>42.430243660925839</c:v>
                </c:pt>
                <c:pt idx="5">
                  <c:v>45.359434117453532</c:v>
                </c:pt>
                <c:pt idx="6">
                  <c:v>45.037810345981391</c:v>
                </c:pt>
                <c:pt idx="7">
                  <c:v>46.701538461538462</c:v>
                </c:pt>
                <c:pt idx="8">
                  <c:v>47.710120827895601</c:v>
                </c:pt>
                <c:pt idx="9">
                  <c:v>46.954124020030399</c:v>
                </c:pt>
                <c:pt idx="10">
                  <c:v>48.057685994233566</c:v>
                </c:pt>
                <c:pt idx="11">
                  <c:v>45.970351336719894</c:v>
                </c:pt>
                <c:pt idx="12">
                  <c:v>44.620605869375986</c:v>
                </c:pt>
                <c:pt idx="13">
                  <c:v>44.228623625904859</c:v>
                </c:pt>
                <c:pt idx="14">
                  <c:v>42.930988872266937</c:v>
                </c:pt>
                <c:pt idx="15">
                  <c:v>42.712322297313499</c:v>
                </c:pt>
                <c:pt idx="16">
                  <c:v>43.514429122534565</c:v>
                </c:pt>
                <c:pt idx="17">
                  <c:v>43.318342955155444</c:v>
                </c:pt>
                <c:pt idx="18">
                  <c:v>43.524542280535599</c:v>
                </c:pt>
                <c:pt idx="19">
                  <c:v>42.496016801063931</c:v>
                </c:pt>
                <c:pt idx="20">
                  <c:v>41.032918771411403</c:v>
                </c:pt>
                <c:pt idx="21">
                  <c:v>41.487395734798973</c:v>
                </c:pt>
                <c:pt idx="22">
                  <c:v>43.115332909564344</c:v>
                </c:pt>
                <c:pt idx="23">
                  <c:v>46.176535466067484</c:v>
                </c:pt>
                <c:pt idx="24">
                  <c:v>46.163061151453668</c:v>
                </c:pt>
                <c:pt idx="25">
                  <c:v>46.750542377538501</c:v>
                </c:pt>
                <c:pt idx="26">
                  <c:v>47.104243183476221</c:v>
                </c:pt>
                <c:pt idx="27">
                  <c:v>47.099045993961809</c:v>
                </c:pt>
                <c:pt idx="28">
                  <c:v>45.797636216855096</c:v>
                </c:pt>
                <c:pt idx="29">
                  <c:v>45.359863443192381</c:v>
                </c:pt>
                <c:pt idx="30">
                  <c:v>45.536103177830171</c:v>
                </c:pt>
                <c:pt idx="31">
                  <c:v>44.793412339110674</c:v>
                </c:pt>
                <c:pt idx="32">
                  <c:v>44.450567533269847</c:v>
                </c:pt>
                <c:pt idx="33">
                  <c:v>45.62278484899187</c:v>
                </c:pt>
                <c:pt idx="34">
                  <c:v>45.900211666607895</c:v>
                </c:pt>
                <c:pt idx="35">
                  <c:v>47.022578480429402</c:v>
                </c:pt>
                <c:pt idx="36">
                  <c:v>47.557397565159306</c:v>
                </c:pt>
                <c:pt idx="37">
                  <c:v>46.884169234134355</c:v>
                </c:pt>
                <c:pt idx="38">
                  <c:v>46.971172361189112</c:v>
                </c:pt>
                <c:pt idx="39">
                  <c:v>45.957147286158943</c:v>
                </c:pt>
                <c:pt idx="40">
                  <c:v>46.497831138059972</c:v>
                </c:pt>
                <c:pt idx="41">
                  <c:v>46.529289470040183</c:v>
                </c:pt>
                <c:pt idx="42">
                  <c:v>45.422980742074934</c:v>
                </c:pt>
                <c:pt idx="43">
                  <c:v>44.176704536306062</c:v>
                </c:pt>
                <c:pt idx="44">
                  <c:v>43.085568109401848</c:v>
                </c:pt>
                <c:pt idx="45">
                  <c:v>40.841339969448576</c:v>
                </c:pt>
                <c:pt idx="46">
                  <c:v>39.58062150234943</c:v>
                </c:pt>
                <c:pt idx="47">
                  <c:v>39.851698449244203</c:v>
                </c:pt>
                <c:pt idx="48">
                  <c:v>39.687011823394933</c:v>
                </c:pt>
                <c:pt idx="49">
                  <c:v>38.587403417605728</c:v>
                </c:pt>
              </c:numCache>
            </c:numRef>
          </c:val>
          <c:smooth val="0"/>
          <c:extLst>
            <c:ext xmlns:c16="http://schemas.microsoft.com/office/drawing/2014/chart" uri="{C3380CC4-5D6E-409C-BE32-E72D297353CC}">
              <c16:uniqueId val="{00000001-75A1-4049-8115-938BE8439046}"/>
            </c:ext>
          </c:extLst>
        </c:ser>
        <c:ser>
          <c:idx val="2"/>
          <c:order val="2"/>
          <c:tx>
            <c:strRef>
              <c:f>Data!$B$14</c:f>
              <c:strCache>
                <c:ptCount val="1"/>
                <c:pt idx="0">
                  <c:v>India</c:v>
                </c:pt>
              </c:strCache>
            </c:strRef>
          </c:tx>
          <c:spPr>
            <a:ln w="38100" cap="rnd">
              <a:solidFill>
                <a:srgbClr val="00B050"/>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Data!$M$14:$BJ$14</c:f>
              <c:numCache>
                <c:formatCode>General</c:formatCode>
                <c:ptCount val="50"/>
                <c:pt idx="0">
                  <c:v>21.729309292094477</c:v>
                </c:pt>
                <c:pt idx="1">
                  <c:v>22.392007907235044</c:v>
                </c:pt>
                <c:pt idx="2">
                  <c:v>22.408002588395089</c:v>
                </c:pt>
                <c:pt idx="3">
                  <c:v>21.348230290746141</c:v>
                </c:pt>
                <c:pt idx="4">
                  <c:v>22.675693396367024</c:v>
                </c:pt>
                <c:pt idx="5">
                  <c:v>23.201252076675132</c:v>
                </c:pt>
                <c:pt idx="6">
                  <c:v>24.480523415919258</c:v>
                </c:pt>
                <c:pt idx="7">
                  <c:v>24.400262542616854</c:v>
                </c:pt>
                <c:pt idx="8">
                  <c:v>25.324419615037858</c:v>
                </c:pt>
                <c:pt idx="9">
                  <c:v>25.992206225121723</c:v>
                </c:pt>
                <c:pt idx="10">
                  <c:v>25.336245894890634</c:v>
                </c:pt>
                <c:pt idx="11">
                  <c:v>26.102919206190229</c:v>
                </c:pt>
                <c:pt idx="12">
                  <c:v>26.149804786777658</c:v>
                </c:pt>
                <c:pt idx="13">
                  <c:v>26.298843286173067</c:v>
                </c:pt>
                <c:pt idx="14">
                  <c:v>26.73913865390622</c:v>
                </c:pt>
                <c:pt idx="15">
                  <c:v>26.629071221201517</c:v>
                </c:pt>
                <c:pt idx="16">
                  <c:v>26.730835820142506</c:v>
                </c:pt>
                <c:pt idx="17">
                  <c:v>26.699236516689627</c:v>
                </c:pt>
                <c:pt idx="18">
                  <c:v>26.711583816485874</c:v>
                </c:pt>
                <c:pt idx="19">
                  <c:v>27.550993481954293</c:v>
                </c:pt>
                <c:pt idx="20">
                  <c:v>27.453695495932383</c:v>
                </c:pt>
                <c:pt idx="21">
                  <c:v>26.441720176925415</c:v>
                </c:pt>
                <c:pt idx="22">
                  <c:v>26.792743269634439</c:v>
                </c:pt>
                <c:pt idx="23">
                  <c:v>26.781554282073856</c:v>
                </c:pt>
                <c:pt idx="24">
                  <c:v>27.628201246503988</c:v>
                </c:pt>
                <c:pt idx="25">
                  <c:v>28.599809423727958</c:v>
                </c:pt>
                <c:pt idx="26">
                  <c:v>27.912270369841213</c:v>
                </c:pt>
                <c:pt idx="27">
                  <c:v>27.837030762589993</c:v>
                </c:pt>
                <c:pt idx="28">
                  <c:v>27.303037851602429</c:v>
                </c:pt>
                <c:pt idx="29">
                  <c:v>26.519293348859552</c:v>
                </c:pt>
                <c:pt idx="30">
                  <c:v>27.325828377208655</c:v>
                </c:pt>
                <c:pt idx="31">
                  <c:v>26.48777734403069</c:v>
                </c:pt>
                <c:pt idx="32">
                  <c:v>27.660654161010111</c:v>
                </c:pt>
                <c:pt idx="33">
                  <c:v>27.474107121297177</c:v>
                </c:pt>
                <c:pt idx="34">
                  <c:v>29.219106305293003</c:v>
                </c:pt>
                <c:pt idx="35">
                  <c:v>29.53376419162635</c:v>
                </c:pt>
                <c:pt idx="36">
                  <c:v>30.927239943677947</c:v>
                </c:pt>
                <c:pt idx="37">
                  <c:v>30.903238251149958</c:v>
                </c:pt>
                <c:pt idx="38">
                  <c:v>31.136719240773481</c:v>
                </c:pt>
                <c:pt idx="39">
                  <c:v>31.121372111349842</c:v>
                </c:pt>
                <c:pt idx="40">
                  <c:v>30.725078228097974</c:v>
                </c:pt>
                <c:pt idx="41">
                  <c:v>30.161677711158152</c:v>
                </c:pt>
                <c:pt idx="42">
                  <c:v>29.398527696629451</c:v>
                </c:pt>
                <c:pt idx="43">
                  <c:v>28.404899560113634</c:v>
                </c:pt>
                <c:pt idx="44">
                  <c:v>27.656401202965124</c:v>
                </c:pt>
                <c:pt idx="45">
                  <c:v>27.347391435961377</c:v>
                </c:pt>
                <c:pt idx="46">
                  <c:v>26.618999965760697</c:v>
                </c:pt>
                <c:pt idx="47">
                  <c:v>26.478809656721619</c:v>
                </c:pt>
                <c:pt idx="48">
                  <c:v>26.127875141340944</c:v>
                </c:pt>
                <c:pt idx="49">
                  <c:v>24.779434899372607</c:v>
                </c:pt>
              </c:numCache>
            </c:numRef>
          </c:val>
          <c:smooth val="0"/>
          <c:extLst>
            <c:ext xmlns:c16="http://schemas.microsoft.com/office/drawing/2014/chart" uri="{C3380CC4-5D6E-409C-BE32-E72D297353CC}">
              <c16:uniqueId val="{00000002-75A1-4049-8115-938BE8439046}"/>
            </c:ext>
          </c:extLst>
        </c:ser>
        <c:ser>
          <c:idx val="3"/>
          <c:order val="3"/>
          <c:tx>
            <c:strRef>
              <c:f>Data!$B$15</c:f>
              <c:strCache>
                <c:ptCount val="1"/>
                <c:pt idx="0">
                  <c:v>Indonesia</c:v>
                </c:pt>
              </c:strCache>
            </c:strRef>
          </c:tx>
          <c:spPr>
            <a:ln w="38100" cap="rnd">
              <a:solidFill>
                <a:schemeClr val="bg2">
                  <a:lumMod val="75000"/>
                </a:schemeClr>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Data!$M$15:$BJ$15</c:f>
              <c:numCache>
                <c:formatCode>General</c:formatCode>
                <c:ptCount val="50"/>
                <c:pt idx="13">
                  <c:v>41.948313106532645</c:v>
                </c:pt>
                <c:pt idx="14">
                  <c:v>40.390145058055388</c:v>
                </c:pt>
                <c:pt idx="15">
                  <c:v>36.709867315309836</c:v>
                </c:pt>
                <c:pt idx="16">
                  <c:v>33.788206061870831</c:v>
                </c:pt>
                <c:pt idx="17">
                  <c:v>36.254289282941656</c:v>
                </c:pt>
                <c:pt idx="18">
                  <c:v>36.207348379505824</c:v>
                </c:pt>
                <c:pt idx="19">
                  <c:v>37.107642027051519</c:v>
                </c:pt>
                <c:pt idx="20">
                  <c:v>39.384940070716759</c:v>
                </c:pt>
                <c:pt idx="21">
                  <c:v>41.204773616378446</c:v>
                </c:pt>
                <c:pt idx="22">
                  <c:v>39.979960328530559</c:v>
                </c:pt>
                <c:pt idx="23">
                  <c:v>39.680498083849699</c:v>
                </c:pt>
                <c:pt idx="24">
                  <c:v>40.642044353025234</c:v>
                </c:pt>
                <c:pt idx="25">
                  <c:v>41.800837421765351</c:v>
                </c:pt>
                <c:pt idx="26">
                  <c:v>43.455784050111909</c:v>
                </c:pt>
                <c:pt idx="27">
                  <c:v>44.328956797225658</c:v>
                </c:pt>
                <c:pt idx="28">
                  <c:v>45.227770549623934</c:v>
                </c:pt>
                <c:pt idx="29">
                  <c:v>43.360061673230085</c:v>
                </c:pt>
                <c:pt idx="30">
                  <c:v>41.969074643356429</c:v>
                </c:pt>
                <c:pt idx="31">
                  <c:v>47.893500785387062</c:v>
                </c:pt>
                <c:pt idx="32">
                  <c:v>47.745331159259678</c:v>
                </c:pt>
                <c:pt idx="33">
                  <c:v>43.749566091760805</c:v>
                </c:pt>
                <c:pt idx="34">
                  <c:v>44.627615975460159</c:v>
                </c:pt>
                <c:pt idx="35">
                  <c:v>46.541058871071137</c:v>
                </c:pt>
                <c:pt idx="36">
                  <c:v>46.943558741079642</c:v>
                </c:pt>
                <c:pt idx="37">
                  <c:v>46.799141520707266</c:v>
                </c:pt>
                <c:pt idx="38">
                  <c:v>48.060744769017241</c:v>
                </c:pt>
                <c:pt idx="39">
                  <c:v>47.652122581162111</c:v>
                </c:pt>
                <c:pt idx="40">
                  <c:v>42.775866336274859</c:v>
                </c:pt>
                <c:pt idx="41">
                  <c:v>43.913423426713344</c:v>
                </c:pt>
                <c:pt idx="42">
                  <c:v>43.59374442333764</c:v>
                </c:pt>
                <c:pt idx="43">
                  <c:v>42.635677437588868</c:v>
                </c:pt>
                <c:pt idx="44">
                  <c:v>41.92834212700329</c:v>
                </c:pt>
                <c:pt idx="45">
                  <c:v>40.047862404250552</c:v>
                </c:pt>
                <c:pt idx="46">
                  <c:v>39.308443980208082</c:v>
                </c:pt>
                <c:pt idx="47">
                  <c:v>39.37915480402372</c:v>
                </c:pt>
                <c:pt idx="48">
                  <c:v>39.730931649466989</c:v>
                </c:pt>
                <c:pt idx="49">
                  <c:v>38.948753599813926</c:v>
                </c:pt>
              </c:numCache>
            </c:numRef>
          </c:val>
          <c:smooth val="0"/>
          <c:extLst>
            <c:ext xmlns:c16="http://schemas.microsoft.com/office/drawing/2014/chart" uri="{C3380CC4-5D6E-409C-BE32-E72D297353CC}">
              <c16:uniqueId val="{00000003-75A1-4049-8115-938BE8439046}"/>
            </c:ext>
          </c:extLst>
        </c:ser>
        <c:ser>
          <c:idx val="4"/>
          <c:order val="4"/>
          <c:tx>
            <c:strRef>
              <c:f>Data!$B$16</c:f>
              <c:strCache>
                <c:ptCount val="1"/>
                <c:pt idx="0">
                  <c:v>Nepal</c:v>
                </c:pt>
              </c:strCache>
            </c:strRef>
          </c:tx>
          <c:spPr>
            <a:ln w="38100" cap="rnd">
              <a:solidFill>
                <a:srgbClr val="00B0F0"/>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Data!$M$16:$BJ$16</c:f>
              <c:numCache>
                <c:formatCode>General</c:formatCode>
                <c:ptCount val="50"/>
                <c:pt idx="0">
                  <c:v>11.462135036496351</c:v>
                </c:pt>
                <c:pt idx="1">
                  <c:v>9.1407469617029786</c:v>
                </c:pt>
                <c:pt idx="2">
                  <c:v>9.0944156970039263</c:v>
                </c:pt>
                <c:pt idx="3">
                  <c:v>9.589727772505654</c:v>
                </c:pt>
                <c:pt idx="4">
                  <c:v>8.7054976852552191</c:v>
                </c:pt>
                <c:pt idx="5">
                  <c:v>7.8631350897729169</c:v>
                </c:pt>
                <c:pt idx="6">
                  <c:v>8.4454404302945871</c:v>
                </c:pt>
                <c:pt idx="7">
                  <c:v>10.538193865740739</c:v>
                </c:pt>
                <c:pt idx="8">
                  <c:v>11.144334131589938</c:v>
                </c:pt>
                <c:pt idx="9">
                  <c:v>11.204140845356108</c:v>
                </c:pt>
                <c:pt idx="10">
                  <c:v>11.168687044181707</c:v>
                </c:pt>
                <c:pt idx="11">
                  <c:v>11.528179672085397</c:v>
                </c:pt>
                <c:pt idx="12">
                  <c:v>12.046598671656092</c:v>
                </c:pt>
                <c:pt idx="13">
                  <c:v>11.993483116113742</c:v>
                </c:pt>
                <c:pt idx="14">
                  <c:v>11.832953304129424</c:v>
                </c:pt>
                <c:pt idx="15">
                  <c:v>14.272528227364445</c:v>
                </c:pt>
                <c:pt idx="16">
                  <c:v>14.998923264661546</c:v>
                </c:pt>
                <c:pt idx="17">
                  <c:v>14.961480646373543</c:v>
                </c:pt>
                <c:pt idx="18">
                  <c:v>15.182170441838089</c:v>
                </c:pt>
                <c:pt idx="19">
                  <c:v>15.654930603008882</c:v>
                </c:pt>
                <c:pt idx="20">
                  <c:v>15.346754854181171</c:v>
                </c:pt>
                <c:pt idx="21">
                  <c:v>16.447363106921593</c:v>
                </c:pt>
                <c:pt idx="22">
                  <c:v>19.398301666378551</c:v>
                </c:pt>
                <c:pt idx="23">
                  <c:v>19.520497262098566</c:v>
                </c:pt>
                <c:pt idx="24">
                  <c:v>20.391725882211247</c:v>
                </c:pt>
                <c:pt idx="25">
                  <c:v>21.273867913767539</c:v>
                </c:pt>
                <c:pt idx="26">
                  <c:v>21.493051789179351</c:v>
                </c:pt>
                <c:pt idx="27">
                  <c:v>21.400434204475371</c:v>
                </c:pt>
                <c:pt idx="28">
                  <c:v>21.07596935298908</c:v>
                </c:pt>
                <c:pt idx="29">
                  <c:v>20.441123156626784</c:v>
                </c:pt>
                <c:pt idx="30">
                  <c:v>20.735570031199931</c:v>
                </c:pt>
                <c:pt idx="31">
                  <c:v>16.660908297755544</c:v>
                </c:pt>
                <c:pt idx="32">
                  <c:v>16.946824742133408</c:v>
                </c:pt>
                <c:pt idx="33">
                  <c:v>16.971300060337526</c:v>
                </c:pt>
                <c:pt idx="34">
                  <c:v>16.657320274467207</c:v>
                </c:pt>
                <c:pt idx="35">
                  <c:v>16.467089234694914</c:v>
                </c:pt>
                <c:pt idx="36">
                  <c:v>16.067966805486758</c:v>
                </c:pt>
                <c:pt idx="37">
                  <c:v>15.873140183038</c:v>
                </c:pt>
                <c:pt idx="38">
                  <c:v>16.049986636556007</c:v>
                </c:pt>
                <c:pt idx="39">
                  <c:v>15.06680347110917</c:v>
                </c:pt>
                <c:pt idx="40">
                  <c:v>14.200762256722566</c:v>
                </c:pt>
                <c:pt idx="41">
                  <c:v>14.107643710029743</c:v>
                </c:pt>
                <c:pt idx="42">
                  <c:v>14.102062141861952</c:v>
                </c:pt>
                <c:pt idx="43">
                  <c:v>14.154598406736005</c:v>
                </c:pt>
                <c:pt idx="44">
                  <c:v>13.831451874155571</c:v>
                </c:pt>
                <c:pt idx="45">
                  <c:v>13.717121793304246</c:v>
                </c:pt>
                <c:pt idx="46">
                  <c:v>13.096932833213002</c:v>
                </c:pt>
                <c:pt idx="47">
                  <c:v>13.236266062424665</c:v>
                </c:pt>
                <c:pt idx="48">
                  <c:v>13.410260611813749</c:v>
                </c:pt>
                <c:pt idx="49">
                  <c:v>13.295685882167646</c:v>
                </c:pt>
              </c:numCache>
            </c:numRef>
          </c:val>
          <c:smooth val="0"/>
          <c:extLst>
            <c:ext xmlns:c16="http://schemas.microsoft.com/office/drawing/2014/chart" uri="{C3380CC4-5D6E-409C-BE32-E72D297353CC}">
              <c16:uniqueId val="{00000004-75A1-4049-8115-938BE8439046}"/>
            </c:ext>
          </c:extLst>
        </c:ser>
        <c:ser>
          <c:idx val="5"/>
          <c:order val="5"/>
          <c:tx>
            <c:strRef>
              <c:f>Data!$B$17</c:f>
              <c:strCache>
                <c:ptCount val="1"/>
                <c:pt idx="0">
                  <c:v>South Korea</c:v>
                </c:pt>
              </c:strCache>
            </c:strRef>
          </c:tx>
          <c:spPr>
            <a:ln w="38100" cap="rnd">
              <a:solidFill>
                <a:schemeClr val="accent2">
                  <a:lumMod val="40000"/>
                  <a:lumOff val="60000"/>
                </a:schemeClr>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Data!$M$17:$BJ$17</c:f>
              <c:numCache>
                <c:formatCode>General</c:formatCode>
                <c:ptCount val="50"/>
                <c:pt idx="0">
                  <c:v>24.79796896231138</c:v>
                </c:pt>
                <c:pt idx="1">
                  <c:v>23.330424665503198</c:v>
                </c:pt>
                <c:pt idx="2">
                  <c:v>24.87756871382712</c:v>
                </c:pt>
                <c:pt idx="3">
                  <c:v>27.62469922023411</c:v>
                </c:pt>
                <c:pt idx="4">
                  <c:v>26.611005692599619</c:v>
                </c:pt>
                <c:pt idx="5">
                  <c:v>26.685382601767898</c:v>
                </c:pt>
                <c:pt idx="6">
                  <c:v>27.640815875297108</c:v>
                </c:pt>
                <c:pt idx="7">
                  <c:v>28.463948495547637</c:v>
                </c:pt>
                <c:pt idx="8">
                  <c:v>30.211294201832672</c:v>
                </c:pt>
                <c:pt idx="9">
                  <c:v>31.558562200831425</c:v>
                </c:pt>
                <c:pt idx="10">
                  <c:v>32.080221321028766</c:v>
                </c:pt>
                <c:pt idx="11">
                  <c:v>31.272523746824028</c:v>
                </c:pt>
                <c:pt idx="12">
                  <c:v>31.682452790006739</c:v>
                </c:pt>
                <c:pt idx="13">
                  <c:v>32.979681287189649</c:v>
                </c:pt>
                <c:pt idx="14">
                  <c:v>34.512853203853354</c:v>
                </c:pt>
                <c:pt idx="15">
                  <c:v>33.9458774964626</c:v>
                </c:pt>
                <c:pt idx="16">
                  <c:v>34.874807983236522</c:v>
                </c:pt>
                <c:pt idx="17">
                  <c:v>35.947732826723247</c:v>
                </c:pt>
                <c:pt idx="18">
                  <c:v>36.590232385148234</c:v>
                </c:pt>
                <c:pt idx="19">
                  <c:v>36.173612107950575</c:v>
                </c:pt>
                <c:pt idx="20">
                  <c:v>36.321838965836015</c:v>
                </c:pt>
                <c:pt idx="21">
                  <c:v>37.14771996662833</c:v>
                </c:pt>
                <c:pt idx="22">
                  <c:v>35.881319070925791</c:v>
                </c:pt>
                <c:pt idx="23">
                  <c:v>36.214077421471387</c:v>
                </c:pt>
                <c:pt idx="24">
                  <c:v>36.242736112908311</c:v>
                </c:pt>
                <c:pt idx="25">
                  <c:v>36.491255611127791</c:v>
                </c:pt>
                <c:pt idx="26">
                  <c:v>35.448055611184579</c:v>
                </c:pt>
                <c:pt idx="27">
                  <c:v>35.396469163017542</c:v>
                </c:pt>
                <c:pt idx="28">
                  <c:v>35.308283289772277</c:v>
                </c:pt>
                <c:pt idx="29">
                  <c:v>34.665865250493276</c:v>
                </c:pt>
                <c:pt idx="30">
                  <c:v>34.755316784994776</c:v>
                </c:pt>
                <c:pt idx="31">
                  <c:v>33.220965195815175</c:v>
                </c:pt>
                <c:pt idx="32">
                  <c:v>32.812749883305493</c:v>
                </c:pt>
                <c:pt idx="33">
                  <c:v>33.111259725448285</c:v>
                </c:pt>
                <c:pt idx="34">
                  <c:v>34.734839711892661</c:v>
                </c:pt>
                <c:pt idx="35">
                  <c:v>34.150331746545348</c:v>
                </c:pt>
                <c:pt idx="36">
                  <c:v>33.517272995316731</c:v>
                </c:pt>
                <c:pt idx="37">
                  <c:v>33.453750077317679</c:v>
                </c:pt>
                <c:pt idx="38">
                  <c:v>32.510217970372111</c:v>
                </c:pt>
                <c:pt idx="39">
                  <c:v>32.905360005249939</c:v>
                </c:pt>
                <c:pt idx="40">
                  <c:v>34.116775965605015</c:v>
                </c:pt>
                <c:pt idx="41">
                  <c:v>34.450967257554915</c:v>
                </c:pt>
                <c:pt idx="42">
                  <c:v>34.134692635583605</c:v>
                </c:pt>
                <c:pt idx="43">
                  <c:v>34.447829188741004</c:v>
                </c:pt>
                <c:pt idx="44">
                  <c:v>34.091672372300494</c:v>
                </c:pt>
                <c:pt idx="45">
                  <c:v>34.149935670272811</c:v>
                </c:pt>
                <c:pt idx="46">
                  <c:v>34.297799675501714</c:v>
                </c:pt>
                <c:pt idx="47">
                  <c:v>34.766308535902034</c:v>
                </c:pt>
                <c:pt idx="48">
                  <c:v>34.045802306889193</c:v>
                </c:pt>
                <c:pt idx="49">
                  <c:v>32.832146950149394</c:v>
                </c:pt>
              </c:numCache>
            </c:numRef>
          </c:val>
          <c:smooth val="0"/>
          <c:extLst>
            <c:ext xmlns:c16="http://schemas.microsoft.com/office/drawing/2014/chart" uri="{C3380CC4-5D6E-409C-BE32-E72D297353CC}">
              <c16:uniqueId val="{00000005-75A1-4049-8115-938BE8439046}"/>
            </c:ext>
          </c:extLst>
        </c:ser>
        <c:ser>
          <c:idx val="6"/>
          <c:order val="6"/>
          <c:tx>
            <c:strRef>
              <c:f>Data!$B$18</c:f>
              <c:strCache>
                <c:ptCount val="1"/>
                <c:pt idx="0">
                  <c:v>Thailand</c:v>
                </c:pt>
              </c:strCache>
            </c:strRef>
          </c:tx>
          <c:spPr>
            <a:ln w="38100" cap="rnd">
              <a:solidFill>
                <a:schemeClr val="accent1">
                  <a:lumMod val="60000"/>
                </a:schemeClr>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Data!$M$18:$BJ$18</c:f>
              <c:numCache>
                <c:formatCode>General</c:formatCode>
                <c:ptCount val="50"/>
                <c:pt idx="0">
                  <c:v>25.30529092708715</c:v>
                </c:pt>
                <c:pt idx="1">
                  <c:v>27.05345512694441</c:v>
                </c:pt>
                <c:pt idx="2">
                  <c:v>27.278071930990556</c:v>
                </c:pt>
                <c:pt idx="3">
                  <c:v>26.789734391743014</c:v>
                </c:pt>
                <c:pt idx="4">
                  <c:v>26.647563171382039</c:v>
                </c:pt>
                <c:pt idx="5">
                  <c:v>25.783053136935628</c:v>
                </c:pt>
                <c:pt idx="6">
                  <c:v>27.619047379646812</c:v>
                </c:pt>
                <c:pt idx="7">
                  <c:v>29.343246054175907</c:v>
                </c:pt>
                <c:pt idx="8">
                  <c:v>29.55755749942815</c:v>
                </c:pt>
                <c:pt idx="9">
                  <c:v>30.345320437817779</c:v>
                </c:pt>
                <c:pt idx="10">
                  <c:v>28.678061895525904</c:v>
                </c:pt>
                <c:pt idx="11">
                  <c:v>30.099190127795033</c:v>
                </c:pt>
                <c:pt idx="12">
                  <c:v>29.50976083215437</c:v>
                </c:pt>
                <c:pt idx="13">
                  <c:v>30.58320904852571</c:v>
                </c:pt>
                <c:pt idx="14">
                  <c:v>31.975365115093592</c:v>
                </c:pt>
                <c:pt idx="15">
                  <c:v>31.842688668306064</c:v>
                </c:pt>
                <c:pt idx="16">
                  <c:v>33.082936271071176</c:v>
                </c:pt>
                <c:pt idx="17">
                  <c:v>33.343155152310359</c:v>
                </c:pt>
                <c:pt idx="18">
                  <c:v>34.579985394048087</c:v>
                </c:pt>
                <c:pt idx="19">
                  <c:v>36.251529443272609</c:v>
                </c:pt>
                <c:pt idx="20">
                  <c:v>37.224743961582227</c:v>
                </c:pt>
                <c:pt idx="21">
                  <c:v>38.657881454806756</c:v>
                </c:pt>
                <c:pt idx="22">
                  <c:v>38.055836702727277</c:v>
                </c:pt>
                <c:pt idx="23">
                  <c:v>36.854857441228944</c:v>
                </c:pt>
                <c:pt idx="24">
                  <c:v>36.995193936716106</c:v>
                </c:pt>
                <c:pt idx="25">
                  <c:v>37.278020226602052</c:v>
                </c:pt>
                <c:pt idx="26">
                  <c:v>37.081285662669202</c:v>
                </c:pt>
                <c:pt idx="27">
                  <c:v>36.56459978217994</c:v>
                </c:pt>
                <c:pt idx="28">
                  <c:v>36.111727337754139</c:v>
                </c:pt>
                <c:pt idx="29">
                  <c:v>36.378899776317553</c:v>
                </c:pt>
                <c:pt idx="30">
                  <c:v>36.669408381362651</c:v>
                </c:pt>
                <c:pt idx="31">
                  <c:v>36.321003494667259</c:v>
                </c:pt>
                <c:pt idx="32">
                  <c:v>36.894431447152634</c:v>
                </c:pt>
                <c:pt idx="33">
                  <c:v>37.918174892038579</c:v>
                </c:pt>
                <c:pt idx="34">
                  <c:v>37.902302495067069</c:v>
                </c:pt>
                <c:pt idx="35">
                  <c:v>38.505210711636131</c:v>
                </c:pt>
                <c:pt idx="36">
                  <c:v>39.146855883906042</c:v>
                </c:pt>
                <c:pt idx="37">
                  <c:v>39.431371877155684</c:v>
                </c:pt>
                <c:pt idx="38">
                  <c:v>39.479612965130372</c:v>
                </c:pt>
                <c:pt idx="39">
                  <c:v>38.608598888438742</c:v>
                </c:pt>
                <c:pt idx="40">
                  <c:v>39.921725698535688</c:v>
                </c:pt>
                <c:pt idx="41">
                  <c:v>37.981398271109711</c:v>
                </c:pt>
                <c:pt idx="42">
                  <c:v>37.34369413746095</c:v>
                </c:pt>
                <c:pt idx="43">
                  <c:v>36.898588464810111</c:v>
                </c:pt>
                <c:pt idx="44">
                  <c:v>36.763048701613059</c:v>
                </c:pt>
                <c:pt idx="45">
                  <c:v>36.179222078161814</c:v>
                </c:pt>
                <c:pt idx="46">
                  <c:v>35.585343114093142</c:v>
                </c:pt>
                <c:pt idx="47">
                  <c:v>35.053234254676845</c:v>
                </c:pt>
                <c:pt idx="48">
                  <c:v>34.788218829137172</c:v>
                </c:pt>
                <c:pt idx="49">
                  <c:v>33.413542431626276</c:v>
                </c:pt>
              </c:numCache>
            </c:numRef>
          </c:val>
          <c:smooth val="0"/>
          <c:extLst>
            <c:ext xmlns:c16="http://schemas.microsoft.com/office/drawing/2014/chart" uri="{C3380CC4-5D6E-409C-BE32-E72D297353CC}">
              <c16:uniqueId val="{00000006-75A1-4049-8115-938BE8439046}"/>
            </c:ext>
          </c:extLst>
        </c:ser>
        <c:ser>
          <c:idx val="7"/>
          <c:order val="7"/>
          <c:tx>
            <c:strRef>
              <c:f>Data!$B$19</c:f>
              <c:strCache>
                <c:ptCount val="1"/>
                <c:pt idx="0">
                  <c:v>Vietnam</c:v>
                </c:pt>
              </c:strCache>
            </c:strRef>
          </c:tx>
          <c:spPr>
            <a:ln w="38100" cap="rnd">
              <a:solidFill>
                <a:schemeClr val="accent2">
                  <a:lumMod val="60000"/>
                </a:schemeClr>
              </a:solidFill>
              <a:round/>
            </a:ln>
            <a:effectLst/>
          </c:spPr>
          <c:marker>
            <c:symbol val="none"/>
          </c:marker>
          <c:cat>
            <c:numRef>
              <c:f>Data!$M$11:$BJ$11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Data!$M$19:$BJ$19</c:f>
              <c:numCache>
                <c:formatCode>General</c:formatCode>
                <c:ptCount val="50"/>
                <c:pt idx="15">
                  <c:v>27.350426508875763</c:v>
                </c:pt>
                <c:pt idx="16">
                  <c:v>28.881469115191987</c:v>
                </c:pt>
                <c:pt idx="17">
                  <c:v>28.362369337979093</c:v>
                </c:pt>
                <c:pt idx="18">
                  <c:v>23.962386511024643</c:v>
                </c:pt>
                <c:pt idx="19">
                  <c:v>22.938098458690778</c:v>
                </c:pt>
                <c:pt idx="20">
                  <c:v>22.674293886306756</c:v>
                </c:pt>
                <c:pt idx="21">
                  <c:v>23.794438577965504</c:v>
                </c:pt>
                <c:pt idx="22">
                  <c:v>27.263597872109436</c:v>
                </c:pt>
                <c:pt idx="23">
                  <c:v>28.900312281652386</c:v>
                </c:pt>
                <c:pt idx="24">
                  <c:v>28.868450827293401</c:v>
                </c:pt>
                <c:pt idx="25">
                  <c:v>28.755919822449016</c:v>
                </c:pt>
                <c:pt idx="26">
                  <c:v>29.729888691202632</c:v>
                </c:pt>
                <c:pt idx="27">
                  <c:v>32.075134795598537</c:v>
                </c:pt>
                <c:pt idx="28">
                  <c:v>32.491267724234589</c:v>
                </c:pt>
                <c:pt idx="29">
                  <c:v>34.494751739002155</c:v>
                </c:pt>
                <c:pt idx="30">
                  <c:v>36.730775326845482</c:v>
                </c:pt>
                <c:pt idx="31">
                  <c:v>38.129421664467742</c:v>
                </c:pt>
                <c:pt idx="32">
                  <c:v>38.486678786476084</c:v>
                </c:pt>
                <c:pt idx="33">
                  <c:v>39.470007808386434</c:v>
                </c:pt>
                <c:pt idx="34">
                  <c:v>40.208749529922116</c:v>
                </c:pt>
                <c:pt idx="35">
                  <c:v>38.131139900284573</c:v>
                </c:pt>
                <c:pt idx="36">
                  <c:v>38.584731033898066</c:v>
                </c:pt>
                <c:pt idx="37">
                  <c:v>38.511624847906873</c:v>
                </c:pt>
                <c:pt idx="38">
                  <c:v>37.07769637888007</c:v>
                </c:pt>
                <c:pt idx="39">
                  <c:v>37.388186379341889</c:v>
                </c:pt>
                <c:pt idx="40">
                  <c:v>32.131893737591689</c:v>
                </c:pt>
                <c:pt idx="41">
                  <c:v>32.244413427917749</c:v>
                </c:pt>
                <c:pt idx="42">
                  <c:v>33.557793308044353</c:v>
                </c:pt>
                <c:pt idx="43">
                  <c:v>33.190040237013925</c:v>
                </c:pt>
                <c:pt idx="44">
                  <c:v>33.214393822425201</c:v>
                </c:pt>
                <c:pt idx="45">
                  <c:v>33.250080732444808</c:v>
                </c:pt>
                <c:pt idx="46">
                  <c:v>32.715042175496528</c:v>
                </c:pt>
                <c:pt idx="47">
                  <c:v>33.399128041989826</c:v>
                </c:pt>
                <c:pt idx="48">
                  <c:v>34.232377273681905</c:v>
                </c:pt>
                <c:pt idx="49">
                  <c:v>34.489663342248953</c:v>
                </c:pt>
              </c:numCache>
            </c:numRef>
          </c:val>
          <c:smooth val="0"/>
          <c:extLst>
            <c:ext xmlns:c16="http://schemas.microsoft.com/office/drawing/2014/chart" uri="{C3380CC4-5D6E-409C-BE32-E72D297353CC}">
              <c16:uniqueId val="{00000007-75A1-4049-8115-938BE8439046}"/>
            </c:ext>
          </c:extLst>
        </c:ser>
        <c:dLbls>
          <c:showLegendKey val="0"/>
          <c:showVal val="0"/>
          <c:showCatName val="0"/>
          <c:showSerName val="0"/>
          <c:showPercent val="0"/>
          <c:showBubbleSize val="0"/>
        </c:dLbls>
        <c:smooth val="0"/>
        <c:axId val="470274608"/>
        <c:axId val="470271888"/>
      </c:lineChart>
      <c:catAx>
        <c:axId val="4702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1888"/>
        <c:crosses val="autoZero"/>
        <c:auto val="1"/>
        <c:lblAlgn val="ctr"/>
        <c:lblOffset val="100"/>
        <c:noMultiLvlLbl val="0"/>
      </c:catAx>
      <c:valAx>
        <c:axId val="4702718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4608"/>
        <c:crosses val="autoZero"/>
        <c:crossBetween val="between"/>
      </c:valAx>
      <c:spPr>
        <a:noFill/>
        <a:ln>
          <a:noFill/>
        </a:ln>
        <a:effectLst/>
      </c:spPr>
    </c:plotArea>
    <c:legend>
      <c:legendPos val="b"/>
      <c:layout>
        <c:manualLayout>
          <c:xMode val="edge"/>
          <c:yMode val="edge"/>
          <c:x val="4.67237845973167E-2"/>
          <c:y val="0.90971577980784157"/>
          <c:w val="0.9"/>
          <c:h val="6.971537853120682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2">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Change in Industry Value Added as % of GDP: Bangladesh, China, India, Indonesia, Nepal, South Korea, Thailand and Vietnam (1985-2019) (Base year 1985=100)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Data!$B$97</c:f>
              <c:strCache>
                <c:ptCount val="1"/>
                <c:pt idx="0">
                  <c:v>Bangladesh</c:v>
                </c:pt>
              </c:strCache>
            </c:strRef>
          </c:tx>
          <c:spPr>
            <a:ln w="38100" cap="rnd">
              <a:solidFill>
                <a:srgbClr val="FFC000"/>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Data!$C$97:$AK$97</c:f>
              <c:numCache>
                <c:formatCode>General</c:formatCode>
                <c:ptCount val="35"/>
                <c:pt idx="0">
                  <c:v>100</c:v>
                </c:pt>
                <c:pt idx="1">
                  <c:v>100.28221470712128</c:v>
                </c:pt>
                <c:pt idx="2">
                  <c:v>96.452819149750397</c:v>
                </c:pt>
                <c:pt idx="3">
                  <c:v>98.103231779673905</c:v>
                </c:pt>
                <c:pt idx="4">
                  <c:v>97.367555447893764</c:v>
                </c:pt>
                <c:pt idx="5">
                  <c:v>99.13374420144369</c:v>
                </c:pt>
                <c:pt idx="6">
                  <c:v>103.92606203152603</c:v>
                </c:pt>
                <c:pt idx="7">
                  <c:v>106.87063396528491</c:v>
                </c:pt>
                <c:pt idx="8">
                  <c:v>112.85619475796736</c:v>
                </c:pt>
                <c:pt idx="9">
                  <c:v>115.49247686125879</c:v>
                </c:pt>
                <c:pt idx="10">
                  <c:v>116.03786540631731</c:v>
                </c:pt>
                <c:pt idx="11">
                  <c:v>106.70345296317191</c:v>
                </c:pt>
                <c:pt idx="12">
                  <c:v>107.58307348367023</c:v>
                </c:pt>
                <c:pt idx="13">
                  <c:v>111.51027303977033</c:v>
                </c:pt>
                <c:pt idx="14">
                  <c:v>110.10843487535557</c:v>
                </c:pt>
                <c:pt idx="15">
                  <c:v>109.63365654271827</c:v>
                </c:pt>
                <c:pt idx="16">
                  <c:v>111.13170906892347</c:v>
                </c:pt>
                <c:pt idx="17">
                  <c:v>112.38870508001233</c:v>
                </c:pt>
                <c:pt idx="18">
                  <c:v>110.59207269248367</c:v>
                </c:pt>
                <c:pt idx="19">
                  <c:v>112.09574497358798</c:v>
                </c:pt>
                <c:pt idx="20">
                  <c:v>114.6552018554811</c:v>
                </c:pt>
                <c:pt idx="21">
                  <c:v>118.56962695079704</c:v>
                </c:pt>
                <c:pt idx="22">
                  <c:v>120.56365907090145</c:v>
                </c:pt>
                <c:pt idx="23">
                  <c:v>121.67803780565897</c:v>
                </c:pt>
                <c:pt idx="24">
                  <c:v>124.47589379757974</c:v>
                </c:pt>
                <c:pt idx="25">
                  <c:v>122.80725354943139</c:v>
                </c:pt>
                <c:pt idx="26">
                  <c:v>123.24433821343607</c:v>
                </c:pt>
                <c:pt idx="27">
                  <c:v>124.54669119147295</c:v>
                </c:pt>
                <c:pt idx="28">
                  <c:v>129.45333074142764</c:v>
                </c:pt>
                <c:pt idx="29">
                  <c:v>129.47289911516589</c:v>
                </c:pt>
                <c:pt idx="30">
                  <c:v>132.03345746485482</c:v>
                </c:pt>
                <c:pt idx="31">
                  <c:v>134.56633461993306</c:v>
                </c:pt>
                <c:pt idx="32">
                  <c:v>136.55821083183574</c:v>
                </c:pt>
                <c:pt idx="33">
                  <c:v>140.42643586238339</c:v>
                </c:pt>
                <c:pt idx="34">
                  <c:v>145.89690910869038</c:v>
                </c:pt>
              </c:numCache>
            </c:numRef>
          </c:val>
          <c:smooth val="0"/>
          <c:extLst>
            <c:ext xmlns:c16="http://schemas.microsoft.com/office/drawing/2014/chart" uri="{C3380CC4-5D6E-409C-BE32-E72D297353CC}">
              <c16:uniqueId val="{00000000-6B65-45C7-A605-14366668DDBF}"/>
            </c:ext>
          </c:extLst>
        </c:ser>
        <c:ser>
          <c:idx val="1"/>
          <c:order val="1"/>
          <c:tx>
            <c:strRef>
              <c:f>Data!$B$98</c:f>
              <c:strCache>
                <c:ptCount val="1"/>
                <c:pt idx="0">
                  <c:v>China</c:v>
                </c:pt>
              </c:strCache>
            </c:strRef>
          </c:tx>
          <c:spPr>
            <a:ln w="38100" cap="rnd">
              <a:solidFill>
                <a:srgbClr val="FF0000"/>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Data!$C$98:$AK$98</c:f>
              <c:numCache>
                <c:formatCode>General</c:formatCode>
                <c:ptCount val="35"/>
                <c:pt idx="0">
                  <c:v>100</c:v>
                </c:pt>
                <c:pt idx="1">
                  <c:v>101.87792838712382</c:v>
                </c:pt>
                <c:pt idx="2">
                  <c:v>101.41884267875564</c:v>
                </c:pt>
                <c:pt idx="3">
                  <c:v>101.90160576511941</c:v>
                </c:pt>
                <c:pt idx="4">
                  <c:v>99.493575894225785</c:v>
                </c:pt>
                <c:pt idx="5">
                  <c:v>96.068105325175154</c:v>
                </c:pt>
                <c:pt idx="6">
                  <c:v>97.132147126096271</c:v>
                </c:pt>
                <c:pt idx="7">
                  <c:v>100.94354647692896</c:v>
                </c:pt>
                <c:pt idx="8">
                  <c:v>108.11057086673996</c:v>
                </c:pt>
                <c:pt idx="9">
                  <c:v>108.07902419849742</c:v>
                </c:pt>
                <c:pt idx="10">
                  <c:v>109.45446153013084</c:v>
                </c:pt>
                <c:pt idx="11">
                  <c:v>110.28256168229692</c:v>
                </c:pt>
                <c:pt idx="12">
                  <c:v>110.27039378967278</c:v>
                </c:pt>
                <c:pt idx="13">
                  <c:v>107.22347499174882</c:v>
                </c:pt>
                <c:pt idx="14">
                  <c:v>106.19854178719147</c:v>
                </c:pt>
                <c:pt idx="15">
                  <c:v>106.61116213925526</c:v>
                </c:pt>
                <c:pt idx="16">
                  <c:v>104.87234111812288</c:v>
                </c:pt>
                <c:pt idx="17">
                  <c:v>104.06965751910352</c:v>
                </c:pt>
                <c:pt idx="18">
                  <c:v>106.81410514609605</c:v>
                </c:pt>
                <c:pt idx="19">
                  <c:v>107.46362922414758</c:v>
                </c:pt>
                <c:pt idx="20">
                  <c:v>110.09136462567619</c:v>
                </c:pt>
                <c:pt idx="21">
                  <c:v>111.34350699575647</c:v>
                </c:pt>
                <c:pt idx="22">
                  <c:v>109.76731470553464</c:v>
                </c:pt>
                <c:pt idx="23">
                  <c:v>109.97101031929486</c:v>
                </c:pt>
                <c:pt idx="24">
                  <c:v>107.59692944405772</c:v>
                </c:pt>
                <c:pt idx="25">
                  <c:v>108.86280266944082</c:v>
                </c:pt>
                <c:pt idx="26">
                  <c:v>108.93645432378365</c:v>
                </c:pt>
                <c:pt idx="27">
                  <c:v>106.34631483133364</c:v>
                </c:pt>
                <c:pt idx="28">
                  <c:v>103.4284772174157</c:v>
                </c:pt>
                <c:pt idx="29">
                  <c:v>100.87385979504988</c:v>
                </c:pt>
                <c:pt idx="30">
                  <c:v>95.619572462388433</c:v>
                </c:pt>
                <c:pt idx="31">
                  <c:v>92.667921980067462</c:v>
                </c:pt>
                <c:pt idx="32">
                  <c:v>93.302579456680064</c:v>
                </c:pt>
                <c:pt idx="33">
                  <c:v>92.917007759821914</c:v>
                </c:pt>
                <c:pt idx="34">
                  <c:v>90.342555361436723</c:v>
                </c:pt>
              </c:numCache>
            </c:numRef>
          </c:val>
          <c:smooth val="0"/>
          <c:extLst>
            <c:ext xmlns:c16="http://schemas.microsoft.com/office/drawing/2014/chart" uri="{C3380CC4-5D6E-409C-BE32-E72D297353CC}">
              <c16:uniqueId val="{00000001-6B65-45C7-A605-14366668DDBF}"/>
            </c:ext>
          </c:extLst>
        </c:ser>
        <c:ser>
          <c:idx val="2"/>
          <c:order val="2"/>
          <c:tx>
            <c:strRef>
              <c:f>Data!$B$99</c:f>
              <c:strCache>
                <c:ptCount val="1"/>
                <c:pt idx="0">
                  <c:v>India</c:v>
                </c:pt>
              </c:strCache>
            </c:strRef>
          </c:tx>
          <c:spPr>
            <a:ln w="38100" cap="rnd">
              <a:solidFill>
                <a:srgbClr val="00B050"/>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Data!$C$99:$AK$99</c:f>
              <c:numCache>
                <c:formatCode>General</c:formatCode>
                <c:ptCount val="35"/>
                <c:pt idx="0">
                  <c:v>100</c:v>
                </c:pt>
                <c:pt idx="1">
                  <c:v>100.3821560207476</c:v>
                </c:pt>
                <c:pt idx="2">
                  <c:v>100.26349133586096</c:v>
                </c:pt>
                <c:pt idx="3">
                  <c:v>100.30985908069772</c:v>
                </c:pt>
                <c:pt idx="4">
                  <c:v>103.46208943261514</c:v>
                </c:pt>
                <c:pt idx="5">
                  <c:v>103.09670685800832</c:v>
                </c:pt>
                <c:pt idx="6">
                  <c:v>99.296441686907443</c:v>
                </c:pt>
                <c:pt idx="7">
                  <c:v>100.61463671441388</c:v>
                </c:pt>
                <c:pt idx="8">
                  <c:v>100.57261877294066</c:v>
                </c:pt>
                <c:pt idx="9">
                  <c:v>103.75202731256726</c:v>
                </c:pt>
                <c:pt idx="10">
                  <c:v>107.40070198527008</c:v>
                </c:pt>
                <c:pt idx="11">
                  <c:v>104.81879047894859</c:v>
                </c:pt>
                <c:pt idx="12">
                  <c:v>104.53624360892739</c:v>
                </c:pt>
                <c:pt idx="13">
                  <c:v>102.5309430614475</c:v>
                </c:pt>
                <c:pt idx="14">
                  <c:v>99.58775177913617</c:v>
                </c:pt>
                <c:pt idx="15">
                  <c:v>102.61652819288867</c:v>
                </c:pt>
                <c:pt idx="16">
                  <c:v>99.469399905099465</c:v>
                </c:pt>
                <c:pt idx="17">
                  <c:v>103.87389755819673</c:v>
                </c:pt>
                <c:pt idx="18">
                  <c:v>103.1733585188764</c:v>
                </c:pt>
                <c:pt idx="19">
                  <c:v>109.72634404924102</c:v>
                </c:pt>
                <c:pt idx="20">
                  <c:v>110.90797702366794</c:v>
                </c:pt>
                <c:pt idx="21">
                  <c:v>116.14088860543629</c:v>
                </c:pt>
                <c:pt idx="22">
                  <c:v>116.05075518572889</c:v>
                </c:pt>
                <c:pt idx="23">
                  <c:v>116.92754502073308</c:v>
                </c:pt>
                <c:pt idx="24">
                  <c:v>116.86991203272478</c:v>
                </c:pt>
                <c:pt idx="25">
                  <c:v>115.38171186246744</c:v>
                </c:pt>
                <c:pt idx="26">
                  <c:v>113.26597709928406</c:v>
                </c:pt>
                <c:pt idx="27">
                  <c:v>110.4001241816611</c:v>
                </c:pt>
                <c:pt idx="28">
                  <c:v>106.66875808082348</c:v>
                </c:pt>
                <c:pt idx="29">
                  <c:v>103.85792644899185</c:v>
                </c:pt>
                <c:pt idx="30">
                  <c:v>102.69750382502244</c:v>
                </c:pt>
                <c:pt idx="31">
                  <c:v>99.962179471611464</c:v>
                </c:pt>
                <c:pt idx="32">
                  <c:v>99.435723599851798</c:v>
                </c:pt>
                <c:pt idx="33">
                  <c:v>98.11786120628372</c:v>
                </c:pt>
                <c:pt idx="34">
                  <c:v>93.054071219891938</c:v>
                </c:pt>
              </c:numCache>
            </c:numRef>
          </c:val>
          <c:smooth val="0"/>
          <c:extLst>
            <c:ext xmlns:c16="http://schemas.microsoft.com/office/drawing/2014/chart" uri="{C3380CC4-5D6E-409C-BE32-E72D297353CC}">
              <c16:uniqueId val="{00000002-6B65-45C7-A605-14366668DDBF}"/>
            </c:ext>
          </c:extLst>
        </c:ser>
        <c:ser>
          <c:idx val="3"/>
          <c:order val="3"/>
          <c:tx>
            <c:strRef>
              <c:f>Data!$B$100</c:f>
              <c:strCache>
                <c:ptCount val="1"/>
                <c:pt idx="0">
                  <c:v>Indonesia</c:v>
                </c:pt>
              </c:strCache>
            </c:strRef>
          </c:tx>
          <c:spPr>
            <a:ln w="38100" cap="rnd">
              <a:solidFill>
                <a:schemeClr val="bg1">
                  <a:lumMod val="75000"/>
                </a:schemeClr>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Data!$C$100:$AK$100</c:f>
              <c:numCache>
                <c:formatCode>General</c:formatCode>
                <c:ptCount val="35"/>
                <c:pt idx="0">
                  <c:v>100</c:v>
                </c:pt>
                <c:pt idx="1">
                  <c:v>92.041209987646752</c:v>
                </c:pt>
                <c:pt idx="2">
                  <c:v>98.758976630301845</c:v>
                </c:pt>
                <c:pt idx="3">
                  <c:v>98.631106640926376</c:v>
                </c:pt>
                <c:pt idx="4">
                  <c:v>101.08356346898533</c:v>
                </c:pt>
                <c:pt idx="5">
                  <c:v>107.28706735012165</c:v>
                </c:pt>
                <c:pt idx="6">
                  <c:v>112.24440900987406</c:v>
                </c:pt>
                <c:pt idx="7">
                  <c:v>108.90794015988429</c:v>
                </c:pt>
                <c:pt idx="8">
                  <c:v>108.09218606818816</c:v>
                </c:pt>
                <c:pt idx="9">
                  <c:v>110.71149891101754</c:v>
                </c:pt>
                <c:pt idx="10">
                  <c:v>113.86812450921697</c:v>
                </c:pt>
                <c:pt idx="11">
                  <c:v>118.37630377919859</c:v>
                </c:pt>
                <c:pt idx="12">
                  <c:v>120.75488155942826</c:v>
                </c:pt>
                <c:pt idx="13">
                  <c:v>123.20330705952105</c:v>
                </c:pt>
                <c:pt idx="14">
                  <c:v>118.11554997134732</c:v>
                </c:pt>
                <c:pt idx="15">
                  <c:v>114.32641333969966</c:v>
                </c:pt>
                <c:pt idx="16">
                  <c:v>130.46492479533723</c:v>
                </c:pt>
                <c:pt idx="17">
                  <c:v>130.06130136391832</c:v>
                </c:pt>
                <c:pt idx="18">
                  <c:v>119.17658463863492</c:v>
                </c:pt>
                <c:pt idx="19">
                  <c:v>121.56844804734074</c:v>
                </c:pt>
                <c:pt idx="20">
                  <c:v>126.78078749595808</c:v>
                </c:pt>
                <c:pt idx="21">
                  <c:v>127.87722259486851</c:v>
                </c:pt>
                <c:pt idx="22">
                  <c:v>127.48382095401827</c:v>
                </c:pt>
                <c:pt idx="23">
                  <c:v>130.92050798280474</c:v>
                </c:pt>
                <c:pt idx="24">
                  <c:v>129.80739530292121</c:v>
                </c:pt>
                <c:pt idx="25">
                  <c:v>116.52416493054226</c:v>
                </c:pt>
                <c:pt idx="26">
                  <c:v>119.62294238094199</c:v>
                </c:pt>
                <c:pt idx="27">
                  <c:v>118.75211656010777</c:v>
                </c:pt>
                <c:pt idx="28">
                  <c:v>116.1422815053534</c:v>
                </c:pt>
                <c:pt idx="29">
                  <c:v>114.21545538933913</c:v>
                </c:pt>
                <c:pt idx="30">
                  <c:v>109.09290970808986</c:v>
                </c:pt>
                <c:pt idx="31">
                  <c:v>107.07868716216936</c:v>
                </c:pt>
                <c:pt idx="32">
                  <c:v>107.27130791780513</c:v>
                </c:pt>
                <c:pt idx="33">
                  <c:v>108.22957029021245</c:v>
                </c:pt>
                <c:pt idx="34">
                  <c:v>106.09886782012519</c:v>
                </c:pt>
              </c:numCache>
            </c:numRef>
          </c:val>
          <c:smooth val="0"/>
          <c:extLst>
            <c:ext xmlns:c16="http://schemas.microsoft.com/office/drawing/2014/chart" uri="{C3380CC4-5D6E-409C-BE32-E72D297353CC}">
              <c16:uniqueId val="{00000003-6B65-45C7-A605-14366668DDBF}"/>
            </c:ext>
          </c:extLst>
        </c:ser>
        <c:ser>
          <c:idx val="4"/>
          <c:order val="4"/>
          <c:tx>
            <c:strRef>
              <c:f>Data!$B$101</c:f>
              <c:strCache>
                <c:ptCount val="1"/>
                <c:pt idx="0">
                  <c:v>Nepal</c:v>
                </c:pt>
              </c:strCache>
            </c:strRef>
          </c:tx>
          <c:spPr>
            <a:ln w="38100" cap="rnd">
              <a:solidFill>
                <a:srgbClr val="00B0F0"/>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Data!$C$101:$AK$101</c:f>
              <c:numCache>
                <c:formatCode>General</c:formatCode>
                <c:ptCount val="35"/>
                <c:pt idx="0">
                  <c:v>100</c:v>
                </c:pt>
                <c:pt idx="1">
                  <c:v>105.08946295796702</c:v>
                </c:pt>
                <c:pt idx="2">
                  <c:v>104.82712248337461</c:v>
                </c:pt>
                <c:pt idx="3">
                  <c:v>106.37337828297024</c:v>
                </c:pt>
                <c:pt idx="4">
                  <c:v>109.68575681632903</c:v>
                </c:pt>
                <c:pt idx="5">
                  <c:v>107.52653355946518</c:v>
                </c:pt>
                <c:pt idx="6">
                  <c:v>115.23790911400951</c:v>
                </c:pt>
                <c:pt idx="7">
                  <c:v>135.91356315685232</c:v>
                </c:pt>
                <c:pt idx="8">
                  <c:v>136.76972258266261</c:v>
                </c:pt>
                <c:pt idx="9">
                  <c:v>142.87395727909356</c:v>
                </c:pt>
                <c:pt idx="10">
                  <c:v>149.0546564341667</c:v>
                </c:pt>
                <c:pt idx="11">
                  <c:v>150.59036105440052</c:v>
                </c:pt>
                <c:pt idx="12">
                  <c:v>149.94143899077898</c:v>
                </c:pt>
                <c:pt idx="13">
                  <c:v>147.66808667143167</c:v>
                </c:pt>
                <c:pt idx="14">
                  <c:v>143.22005765898859</c:v>
                </c:pt>
                <c:pt idx="15">
                  <c:v>145.28309000954729</c:v>
                </c:pt>
                <c:pt idx="16">
                  <c:v>116.73410647604747</c:v>
                </c:pt>
                <c:pt idx="17">
                  <c:v>118.73737064777062</c:v>
                </c:pt>
                <c:pt idx="18">
                  <c:v>118.9088561604578</c:v>
                </c:pt>
                <c:pt idx="19">
                  <c:v>116.70896710878768</c:v>
                </c:pt>
                <c:pt idx="20">
                  <c:v>115.3761195800116</c:v>
                </c:pt>
                <c:pt idx="21">
                  <c:v>112.57968139575966</c:v>
                </c:pt>
                <c:pt idx="22">
                  <c:v>111.21463506798138</c:v>
                </c:pt>
                <c:pt idx="23">
                  <c:v>112.45370393301219</c:v>
                </c:pt>
                <c:pt idx="24">
                  <c:v>105.56506339375721</c:v>
                </c:pt>
                <c:pt idx="25">
                  <c:v>99.497174085077063</c:v>
                </c:pt>
                <c:pt idx="26">
                  <c:v>98.844742047743352</c:v>
                </c:pt>
                <c:pt idx="27">
                  <c:v>98.80563497379768</c:v>
                </c:pt>
                <c:pt idx="28">
                  <c:v>99.173728587186559</c:v>
                </c:pt>
                <c:pt idx="29">
                  <c:v>96.909613025930412</c:v>
                </c:pt>
                <c:pt idx="30">
                  <c:v>96.108563071570387</c:v>
                </c:pt>
                <c:pt idx="31">
                  <c:v>91.76322950339312</c:v>
                </c:pt>
                <c:pt idx="32">
                  <c:v>92.739463195084284</c:v>
                </c:pt>
                <c:pt idx="33">
                  <c:v>93.958550287555312</c:v>
                </c:pt>
                <c:pt idx="34">
                  <c:v>93.155786209454334</c:v>
                </c:pt>
              </c:numCache>
            </c:numRef>
          </c:val>
          <c:smooth val="0"/>
          <c:extLst>
            <c:ext xmlns:c16="http://schemas.microsoft.com/office/drawing/2014/chart" uri="{C3380CC4-5D6E-409C-BE32-E72D297353CC}">
              <c16:uniqueId val="{00000004-6B65-45C7-A605-14366668DDBF}"/>
            </c:ext>
          </c:extLst>
        </c:ser>
        <c:ser>
          <c:idx val="5"/>
          <c:order val="5"/>
          <c:tx>
            <c:strRef>
              <c:f>Data!$B$102</c:f>
              <c:strCache>
                <c:ptCount val="1"/>
                <c:pt idx="0">
                  <c:v>South Korea</c:v>
                </c:pt>
              </c:strCache>
            </c:strRef>
          </c:tx>
          <c:spPr>
            <a:ln w="38100" cap="rnd">
              <a:solidFill>
                <a:schemeClr val="accent2">
                  <a:lumMod val="40000"/>
                  <a:lumOff val="60000"/>
                </a:schemeClr>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Data!$C$102:$AK$102</c:f>
              <c:numCache>
                <c:formatCode>General</c:formatCode>
                <c:ptCount val="35"/>
                <c:pt idx="0">
                  <c:v>100</c:v>
                </c:pt>
                <c:pt idx="1">
                  <c:v>102.73650456339131</c:v>
                </c:pt>
                <c:pt idx="2">
                  <c:v>105.89719717944912</c:v>
                </c:pt>
                <c:pt idx="3">
                  <c:v>107.78991466330837</c:v>
                </c:pt>
                <c:pt idx="4">
                  <c:v>106.56260723182108</c:v>
                </c:pt>
                <c:pt idx="5">
                  <c:v>106.9992636649944</c:v>
                </c:pt>
                <c:pt idx="6">
                  <c:v>109.43219827061294</c:v>
                </c:pt>
                <c:pt idx="7">
                  <c:v>105.70155116675031</c:v>
                </c:pt>
                <c:pt idx="8">
                  <c:v>106.6818126155235</c:v>
                </c:pt>
                <c:pt idx="9">
                  <c:v>106.76623727486515</c:v>
                </c:pt>
                <c:pt idx="10">
                  <c:v>107.49834236846709</c:v>
                </c:pt>
                <c:pt idx="11">
                  <c:v>104.4252151527929</c:v>
                </c:pt>
                <c:pt idx="12">
                  <c:v>104.27324839873739</c:v>
                </c:pt>
                <c:pt idx="13">
                  <c:v>104.0134646495783</c:v>
                </c:pt>
                <c:pt idx="14">
                  <c:v>102.12098731018429</c:v>
                </c:pt>
                <c:pt idx="15">
                  <c:v>102.38449952756864</c:v>
                </c:pt>
                <c:pt idx="16">
                  <c:v>97.864505636294226</c:v>
                </c:pt>
                <c:pt idx="17">
                  <c:v>96.661958102938456</c:v>
                </c:pt>
                <c:pt idx="18">
                  <c:v>97.541328041670781</c:v>
                </c:pt>
                <c:pt idx="19">
                  <c:v>102.32417681797232</c:v>
                </c:pt>
                <c:pt idx="20">
                  <c:v>100.60229478558642</c:v>
                </c:pt>
                <c:pt idx="21">
                  <c:v>98.737388652891553</c:v>
                </c:pt>
                <c:pt idx="22">
                  <c:v>98.550258660433201</c:v>
                </c:pt>
                <c:pt idx="23">
                  <c:v>95.770739683367751</c:v>
                </c:pt>
                <c:pt idx="24">
                  <c:v>96.934775095087502</c:v>
                </c:pt>
                <c:pt idx="25">
                  <c:v>100.50344395769478</c:v>
                </c:pt>
                <c:pt idx="26">
                  <c:v>101.48792665956256</c:v>
                </c:pt>
                <c:pt idx="27">
                  <c:v>100.5562240632627</c:v>
                </c:pt>
                <c:pt idx="28">
                  <c:v>101.47868232992566</c:v>
                </c:pt>
                <c:pt idx="29">
                  <c:v>100.42949214040229</c:v>
                </c:pt>
                <c:pt idx="30">
                  <c:v>100.60112799803592</c:v>
                </c:pt>
                <c:pt idx="31">
                  <c:v>101.0367155159733</c:v>
                </c:pt>
                <c:pt idx="32">
                  <c:v>102.41687975078838</c:v>
                </c:pt>
                <c:pt idx="33">
                  <c:v>100.29436508287938</c:v>
                </c:pt>
                <c:pt idx="34">
                  <c:v>96.719099259021178</c:v>
                </c:pt>
              </c:numCache>
            </c:numRef>
          </c:val>
          <c:smooth val="0"/>
          <c:extLst>
            <c:ext xmlns:c16="http://schemas.microsoft.com/office/drawing/2014/chart" uri="{C3380CC4-5D6E-409C-BE32-E72D297353CC}">
              <c16:uniqueId val="{00000005-6B65-45C7-A605-14366668DDBF}"/>
            </c:ext>
          </c:extLst>
        </c:ser>
        <c:ser>
          <c:idx val="6"/>
          <c:order val="6"/>
          <c:tx>
            <c:strRef>
              <c:f>Data!$B$103</c:f>
              <c:strCache>
                <c:ptCount val="1"/>
                <c:pt idx="0">
                  <c:v>Thailand</c:v>
                </c:pt>
              </c:strCache>
            </c:strRef>
          </c:tx>
          <c:spPr>
            <a:ln w="38100" cap="rnd">
              <a:solidFill>
                <a:schemeClr val="accent1">
                  <a:lumMod val="60000"/>
                </a:schemeClr>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Data!$C$103:$AK$103</c:f>
              <c:numCache>
                <c:formatCode>General</c:formatCode>
                <c:ptCount val="35"/>
                <c:pt idx="0">
                  <c:v>100</c:v>
                </c:pt>
                <c:pt idx="1">
                  <c:v>103.89492110947141</c:v>
                </c:pt>
                <c:pt idx="2">
                  <c:v>104.71212245810685</c:v>
                </c:pt>
                <c:pt idx="3">
                  <c:v>108.59631155602301</c:v>
                </c:pt>
                <c:pt idx="4">
                  <c:v>113.84569255722049</c:v>
                </c:pt>
                <c:pt idx="5">
                  <c:v>116.90201273309272</c:v>
                </c:pt>
                <c:pt idx="6">
                  <c:v>121.40269264788576</c:v>
                </c:pt>
                <c:pt idx="7">
                  <c:v>119.51200823253765</c:v>
                </c:pt>
                <c:pt idx="8">
                  <c:v>115.74040692710611</c:v>
                </c:pt>
                <c:pt idx="9">
                  <c:v>116.18112503652519</c:v>
                </c:pt>
                <c:pt idx="10">
                  <c:v>117.06932355779972</c:v>
                </c:pt>
                <c:pt idx="11">
                  <c:v>116.45149079253871</c:v>
                </c:pt>
                <c:pt idx="12">
                  <c:v>114.82887064927318</c:v>
                </c:pt>
                <c:pt idx="13">
                  <c:v>113.40665266654186</c:v>
                </c:pt>
                <c:pt idx="14">
                  <c:v>114.24569123312288</c:v>
                </c:pt>
                <c:pt idx="15">
                  <c:v>115.1580155913805</c:v>
                </c:pt>
                <c:pt idx="16">
                  <c:v>114.06387153110784</c:v>
                </c:pt>
                <c:pt idx="17">
                  <c:v>115.86468665215044</c:v>
                </c:pt>
                <c:pt idx="18">
                  <c:v>119.0796898057783</c:v>
                </c:pt>
                <c:pt idx="19">
                  <c:v>119.02984352195206</c:v>
                </c:pt>
                <c:pt idx="20">
                  <c:v>120.9232395942792</c:v>
                </c:pt>
                <c:pt idx="21">
                  <c:v>122.93828668704732</c:v>
                </c:pt>
                <c:pt idx="22">
                  <c:v>123.83179161753026</c:v>
                </c:pt>
                <c:pt idx="23">
                  <c:v>123.9832897792502</c:v>
                </c:pt>
                <c:pt idx="24">
                  <c:v>121.24792378750034</c:v>
                </c:pt>
                <c:pt idx="25">
                  <c:v>125.37171755308125</c:v>
                </c:pt>
                <c:pt idx="26">
                  <c:v>119.27823892871734</c:v>
                </c:pt>
                <c:pt idx="27">
                  <c:v>117.27556842469208</c:v>
                </c:pt>
                <c:pt idx="28">
                  <c:v>115.87774150973731</c:v>
                </c:pt>
                <c:pt idx="29">
                  <c:v>115.45208724225718</c:v>
                </c:pt>
                <c:pt idx="30">
                  <c:v>113.61861573634022</c:v>
                </c:pt>
                <c:pt idx="31">
                  <c:v>111.75357547464969</c:v>
                </c:pt>
                <c:pt idx="32">
                  <c:v>110.08252041721065</c:v>
                </c:pt>
                <c:pt idx="33">
                  <c:v>109.25025581700605</c:v>
                </c:pt>
                <c:pt idx="34">
                  <c:v>104.93316936796147</c:v>
                </c:pt>
              </c:numCache>
            </c:numRef>
          </c:val>
          <c:smooth val="0"/>
          <c:extLst>
            <c:ext xmlns:c16="http://schemas.microsoft.com/office/drawing/2014/chart" uri="{C3380CC4-5D6E-409C-BE32-E72D297353CC}">
              <c16:uniqueId val="{00000006-6B65-45C7-A605-14366668DDBF}"/>
            </c:ext>
          </c:extLst>
        </c:ser>
        <c:ser>
          <c:idx val="7"/>
          <c:order val="7"/>
          <c:tx>
            <c:strRef>
              <c:f>Data!$B$104</c:f>
              <c:strCache>
                <c:ptCount val="1"/>
                <c:pt idx="0">
                  <c:v>Vietnam</c:v>
                </c:pt>
              </c:strCache>
            </c:strRef>
          </c:tx>
          <c:spPr>
            <a:ln w="38100" cap="rnd">
              <a:solidFill>
                <a:schemeClr val="accent2">
                  <a:lumMod val="50000"/>
                </a:schemeClr>
              </a:solidFill>
              <a:round/>
            </a:ln>
            <a:effectLst/>
          </c:spPr>
          <c:marker>
            <c:symbol val="none"/>
          </c:marker>
          <c:cat>
            <c:numRef>
              <c:f>Data!$C$96:$AK$96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Data!$C$104:$AK$104</c:f>
              <c:numCache>
                <c:formatCode>General</c:formatCode>
                <c:ptCount val="35"/>
                <c:pt idx="0">
                  <c:v>100</c:v>
                </c:pt>
                <c:pt idx="1">
                  <c:v>105.59787470158599</c:v>
                </c:pt>
                <c:pt idx="2">
                  <c:v>103.69991608275262</c:v>
                </c:pt>
                <c:pt idx="3">
                  <c:v>87.612478376702342</c:v>
                </c:pt>
                <c:pt idx="4">
                  <c:v>83.867425070124241</c:v>
                </c:pt>
                <c:pt idx="5">
                  <c:v>82.902889572667149</c:v>
                </c:pt>
                <c:pt idx="6">
                  <c:v>86.998418727560718</c:v>
                </c:pt>
                <c:pt idx="7">
                  <c:v>99.682532787054896</c:v>
                </c:pt>
                <c:pt idx="8">
                  <c:v>105.66677003107668</c:v>
                </c:pt>
                <c:pt idx="9">
                  <c:v>105.55027658499223</c:v>
                </c:pt>
                <c:pt idx="10">
                  <c:v>105.13883508587021</c:v>
                </c:pt>
                <c:pt idx="11">
                  <c:v>108.69990887182212</c:v>
                </c:pt>
                <c:pt idx="12">
                  <c:v>117.27471520485983</c:v>
                </c:pt>
                <c:pt idx="13">
                  <c:v>118.79620127200035</c:v>
                </c:pt>
                <c:pt idx="14">
                  <c:v>126.12143992638622</c:v>
                </c:pt>
                <c:pt idx="15">
                  <c:v>134.29690142099102</c:v>
                </c:pt>
                <c:pt idx="16">
                  <c:v>139.41070225027013</c:v>
                </c:pt>
                <c:pt idx="17">
                  <c:v>140.71692364280457</c:v>
                </c:pt>
                <c:pt idx="18">
                  <c:v>144.31222048978879</c:v>
                </c:pt>
                <c:pt idx="19">
                  <c:v>147.01324499226209</c:v>
                </c:pt>
                <c:pt idx="20">
                  <c:v>139.41698455016873</c:v>
                </c:pt>
                <c:pt idx="21">
                  <c:v>141.07542718347207</c:v>
                </c:pt>
                <c:pt idx="22">
                  <c:v>140.80813268271731</c:v>
                </c:pt>
                <c:pt idx="23">
                  <c:v>135.5653315565211</c:v>
                </c:pt>
                <c:pt idx="24">
                  <c:v>136.70056065563978</c:v>
                </c:pt>
                <c:pt idx="25">
                  <c:v>117.48224009290767</c:v>
                </c:pt>
                <c:pt idx="26">
                  <c:v>117.89364022332079</c:v>
                </c:pt>
                <c:pt idx="27">
                  <c:v>122.69568555778892</c:v>
                </c:pt>
                <c:pt idx="28">
                  <c:v>121.35108835046171</c:v>
                </c:pt>
                <c:pt idx="29">
                  <c:v>121.44013114986146</c:v>
                </c:pt>
                <c:pt idx="30">
                  <c:v>121.57061141863542</c:v>
                </c:pt>
                <c:pt idx="31">
                  <c:v>119.61437663460144</c:v>
                </c:pt>
                <c:pt idx="32">
                  <c:v>122.11556566092722</c:v>
                </c:pt>
                <c:pt idx="33">
                  <c:v>125.16213325804192</c:v>
                </c:pt>
                <c:pt idx="34">
                  <c:v>126.10283547518488</c:v>
                </c:pt>
              </c:numCache>
            </c:numRef>
          </c:val>
          <c:smooth val="0"/>
          <c:extLst>
            <c:ext xmlns:c16="http://schemas.microsoft.com/office/drawing/2014/chart" uri="{C3380CC4-5D6E-409C-BE32-E72D297353CC}">
              <c16:uniqueId val="{00000007-6B65-45C7-A605-14366668DDBF}"/>
            </c:ext>
          </c:extLst>
        </c:ser>
        <c:dLbls>
          <c:showLegendKey val="0"/>
          <c:showVal val="0"/>
          <c:showCatName val="0"/>
          <c:showSerName val="0"/>
          <c:showPercent val="0"/>
          <c:showBubbleSize val="0"/>
        </c:dLbls>
        <c:smooth val="0"/>
        <c:axId val="472989616"/>
        <c:axId val="472978736"/>
      </c:lineChart>
      <c:catAx>
        <c:axId val="4729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78736"/>
        <c:crosses val="autoZero"/>
        <c:auto val="1"/>
        <c:lblAlgn val="ctr"/>
        <c:lblOffset val="100"/>
        <c:noMultiLvlLbl val="0"/>
      </c:catAx>
      <c:valAx>
        <c:axId val="47297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89616"/>
        <c:crosses val="autoZero"/>
        <c:crossBetween val="between"/>
      </c:valAx>
      <c:spPr>
        <a:noFill/>
        <a:ln>
          <a:noFill/>
        </a:ln>
        <a:effectLst/>
      </c:spPr>
    </c:plotArea>
    <c:legend>
      <c:legendPos val="b"/>
      <c:layout>
        <c:manualLayout>
          <c:xMode val="edge"/>
          <c:yMode val="edge"/>
          <c:x val="3.9154041065672288E-2"/>
          <c:y val="0.89923855014575016"/>
          <c:w val="0.90666459315504511"/>
          <c:h val="8.612799646295110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Services Value Added (% of GDP): Bangladesh, China, India, Indonesia, Nepal, South Korea, Thailand and Vietnam (1970-2019)</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1846176339935708E-2"/>
          <c:y val="0.12327728263852371"/>
          <c:w val="0.95595222352982068"/>
          <c:h val="0.73083770532357684"/>
        </c:manualLayout>
      </c:layout>
      <c:lineChart>
        <c:grouping val="standard"/>
        <c:varyColors val="0"/>
        <c:ser>
          <c:idx val="0"/>
          <c:order val="0"/>
          <c:tx>
            <c:strRef>
              <c:f>Data!$B$22</c:f>
              <c:strCache>
                <c:ptCount val="1"/>
                <c:pt idx="0">
                  <c:v>Bangladesh</c:v>
                </c:pt>
              </c:strCache>
            </c:strRef>
          </c:tx>
          <c:spPr>
            <a:ln w="38100" cap="rnd">
              <a:solidFill>
                <a:srgbClr val="FFC000"/>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Data!$M$22:$BJ$22</c:f>
              <c:numCache>
                <c:formatCode>General</c:formatCode>
                <c:ptCount val="50"/>
                <c:pt idx="0">
                  <c:v>36.70941717814663</c:v>
                </c:pt>
                <c:pt idx="1">
                  <c:v>41.284850013011429</c:v>
                </c:pt>
                <c:pt idx="2">
                  <c:v>34.325991897178575</c:v>
                </c:pt>
                <c:pt idx="3">
                  <c:v>31.25080951363508</c:v>
                </c:pt>
                <c:pt idx="4">
                  <c:v>29.990718717195801</c:v>
                </c:pt>
                <c:pt idx="5">
                  <c:v>26.434813560694177</c:v>
                </c:pt>
                <c:pt idx="6">
                  <c:v>33.636340273609008</c:v>
                </c:pt>
                <c:pt idx="7">
                  <c:v>34.372869171473397</c:v>
                </c:pt>
                <c:pt idx="8">
                  <c:v>31.439979007861275</c:v>
                </c:pt>
                <c:pt idx="9">
                  <c:v>31.861533133538288</c:v>
                </c:pt>
                <c:pt idx="10">
                  <c:v>44.555665590718256</c:v>
                </c:pt>
                <c:pt idx="11">
                  <c:v>45.691435208731271</c:v>
                </c:pt>
                <c:pt idx="12">
                  <c:v>46.144775282957525</c:v>
                </c:pt>
                <c:pt idx="13">
                  <c:v>45.782582008684699</c:v>
                </c:pt>
                <c:pt idx="14">
                  <c:v>41.647449806509648</c:v>
                </c:pt>
                <c:pt idx="15">
                  <c:v>44.417440493568975</c:v>
                </c:pt>
                <c:pt idx="16">
                  <c:v>45.084419486266206</c:v>
                </c:pt>
                <c:pt idx="17">
                  <c:v>45.491770776312833</c:v>
                </c:pt>
                <c:pt idx="18">
                  <c:v>46.388671922785001</c:v>
                </c:pt>
                <c:pt idx="19">
                  <c:v>47.181342552743985</c:v>
                </c:pt>
                <c:pt idx="20">
                  <c:v>46.700690843647884</c:v>
                </c:pt>
                <c:pt idx="21">
                  <c:v>44.357335125573599</c:v>
                </c:pt>
                <c:pt idx="22">
                  <c:v>44.383796839942526</c:v>
                </c:pt>
                <c:pt idx="23">
                  <c:v>46.044664062056448</c:v>
                </c:pt>
                <c:pt idx="24">
                  <c:v>46.28377825357758</c:v>
                </c:pt>
                <c:pt idx="25">
                  <c:v>45.128500712891103</c:v>
                </c:pt>
                <c:pt idx="26">
                  <c:v>50.124201430606732</c:v>
                </c:pt>
                <c:pt idx="27">
                  <c:v>49.934175779793712</c:v>
                </c:pt>
                <c:pt idx="28">
                  <c:v>49.833627036366735</c:v>
                </c:pt>
                <c:pt idx="29">
                  <c:v>50.200743259168334</c:v>
                </c:pt>
                <c:pt idx="30">
                  <c:v>50.566324299804023</c:v>
                </c:pt>
                <c:pt idx="31">
                  <c:v>50.580118556860263</c:v>
                </c:pt>
                <c:pt idx="32">
                  <c:v>51.572417497241318</c:v>
                </c:pt>
                <c:pt idx="33">
                  <c:v>52.400492420479772</c:v>
                </c:pt>
                <c:pt idx="34">
                  <c:v>52.805861818864898</c:v>
                </c:pt>
                <c:pt idx="35">
                  <c:v>52.879956897409606</c:v>
                </c:pt>
                <c:pt idx="36">
                  <c:v>52.7445971888149</c:v>
                </c:pt>
                <c:pt idx="37">
                  <c:v>52.884021797392755</c:v>
                </c:pt>
                <c:pt idx="38">
                  <c:v>52.932121684055957</c:v>
                </c:pt>
                <c:pt idx="39">
                  <c:v>53.323323528185348</c:v>
                </c:pt>
                <c:pt idx="40">
                  <c:v>53.498296282048749</c:v>
                </c:pt>
                <c:pt idx="41">
                  <c:v>53.045792114203003</c:v>
                </c:pt>
                <c:pt idx="42">
                  <c:v>53.151577237016824</c:v>
                </c:pt>
                <c:pt idx="43">
                  <c:v>53.39018142018255</c:v>
                </c:pt>
                <c:pt idx="44">
                  <c:v>53.63575431667077</c:v>
                </c:pt>
                <c:pt idx="45">
                  <c:v>53.713831942331794</c:v>
                </c:pt>
                <c:pt idx="46">
                  <c:v>53.671301017927611</c:v>
                </c:pt>
                <c:pt idx="47">
                  <c:v>53.476210730639181</c:v>
                </c:pt>
                <c:pt idx="48">
                  <c:v>52.964939513107282</c:v>
                </c:pt>
                <c:pt idx="49">
                  <c:v>52.849325301183967</c:v>
                </c:pt>
              </c:numCache>
            </c:numRef>
          </c:val>
          <c:smooth val="0"/>
          <c:extLst>
            <c:ext xmlns:c16="http://schemas.microsoft.com/office/drawing/2014/chart" uri="{C3380CC4-5D6E-409C-BE32-E72D297353CC}">
              <c16:uniqueId val="{00000000-F5A0-4475-9B23-4A7D9E0A1222}"/>
            </c:ext>
          </c:extLst>
        </c:ser>
        <c:ser>
          <c:idx val="1"/>
          <c:order val="1"/>
          <c:tx>
            <c:strRef>
              <c:f>Data!$B$23</c:f>
              <c:strCache>
                <c:ptCount val="1"/>
                <c:pt idx="0">
                  <c:v>China</c:v>
                </c:pt>
              </c:strCache>
            </c:strRef>
          </c:tx>
          <c:spPr>
            <a:ln w="38100" cap="rnd">
              <a:solidFill>
                <a:srgbClr val="FF0000"/>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Data!$M$23:$BJ$23</c:f>
              <c:numCache>
                <c:formatCode>General</c:formatCode>
                <c:ptCount val="50"/>
                <c:pt idx="0">
                  <c:v>24.928718691055842</c:v>
                </c:pt>
                <c:pt idx="1">
                  <c:v>24.44543937482193</c:v>
                </c:pt>
                <c:pt idx="2">
                  <c:v>24.811941701927598</c:v>
                </c:pt>
                <c:pt idx="3">
                  <c:v>24.250780059502215</c:v>
                </c:pt>
                <c:pt idx="4">
                  <c:v>24.143296672207093</c:v>
                </c:pt>
                <c:pt idx="5">
                  <c:v>22.68794209573943</c:v>
                </c:pt>
                <c:pt idx="6">
                  <c:v>22.60590242923108</c:v>
                </c:pt>
                <c:pt idx="7">
                  <c:v>24.310769230769232</c:v>
                </c:pt>
                <c:pt idx="8">
                  <c:v>24.604461354989311</c:v>
                </c:pt>
                <c:pt idx="9">
                  <c:v>22.342597283018712</c:v>
                </c:pt>
                <c:pt idx="10">
                  <c:v>22.308375648170216</c:v>
                </c:pt>
                <c:pt idx="11">
                  <c:v>22.714067456410859</c:v>
                </c:pt>
                <c:pt idx="12">
                  <c:v>22.59369102710226</c:v>
                </c:pt>
                <c:pt idx="13">
                  <c:v>23.203253989492698</c:v>
                </c:pt>
                <c:pt idx="14">
                  <c:v>25.529315566253331</c:v>
                </c:pt>
                <c:pt idx="15">
                  <c:v>29.353320185424188</c:v>
                </c:pt>
                <c:pt idx="16">
                  <c:v>29.847074346466172</c:v>
                </c:pt>
                <c:pt idx="17">
                  <c:v>30.360757403628334</c:v>
                </c:pt>
                <c:pt idx="18">
                  <c:v>31.237771187699341</c:v>
                </c:pt>
                <c:pt idx="19">
                  <c:v>32.892431239833101</c:v>
                </c:pt>
                <c:pt idx="20">
                  <c:v>32.382773110211446</c:v>
                </c:pt>
                <c:pt idx="21">
                  <c:v>34.478536878785285</c:v>
                </c:pt>
                <c:pt idx="22">
                  <c:v>35.555805715356783</c:v>
                </c:pt>
                <c:pt idx="23">
                  <c:v>34.515996130987347</c:v>
                </c:pt>
                <c:pt idx="24">
                  <c:v>34.362656120330023</c:v>
                </c:pt>
                <c:pt idx="25">
                  <c:v>33.652938012052481</c:v>
                </c:pt>
                <c:pt idx="26">
                  <c:v>33.570271268623983</c:v>
                </c:pt>
                <c:pt idx="27">
                  <c:v>35.005677270079758</c:v>
                </c:pt>
                <c:pt idx="28">
                  <c:v>37.043329023101158</c:v>
                </c:pt>
                <c:pt idx="29">
                  <c:v>38.575348089977346</c:v>
                </c:pt>
                <c:pt idx="30">
                  <c:v>39.787655166870159</c:v>
                </c:pt>
                <c:pt idx="31">
                  <c:v>41.223126308605714</c:v>
                </c:pt>
                <c:pt idx="32">
                  <c:v>42.247944753874044</c:v>
                </c:pt>
                <c:pt idx="33">
                  <c:v>42.028216185639486</c:v>
                </c:pt>
                <c:pt idx="34">
                  <c:v>41.183140166477394</c:v>
                </c:pt>
                <c:pt idx="35">
                  <c:v>41.335925916856141</c:v>
                </c:pt>
                <c:pt idx="36">
                  <c:v>41.816841907076814</c:v>
                </c:pt>
                <c:pt idx="37">
                  <c:v>42.869665009417147</c:v>
                </c:pt>
                <c:pt idx="38">
                  <c:v>42.859779790907361</c:v>
                </c:pt>
                <c:pt idx="39">
                  <c:v>44.406667199465879</c:v>
                </c:pt>
                <c:pt idx="40">
                  <c:v>44.176991921429867</c:v>
                </c:pt>
                <c:pt idx="41">
                  <c:v>44.293056734594863</c:v>
                </c:pt>
                <c:pt idx="42">
                  <c:v>45.463305387636119</c:v>
                </c:pt>
                <c:pt idx="43">
                  <c:v>46.880401501443963</c:v>
                </c:pt>
                <c:pt idx="44">
                  <c:v>48.270940494345467</c:v>
                </c:pt>
                <c:pt idx="45">
                  <c:v>50.771645148431631</c:v>
                </c:pt>
                <c:pt idx="46">
                  <c:v>52.362090962947981</c:v>
                </c:pt>
                <c:pt idx="47">
                  <c:v>52.684736534186158</c:v>
                </c:pt>
                <c:pt idx="48">
                  <c:v>53.26996792341663</c:v>
                </c:pt>
                <c:pt idx="49">
                  <c:v>54.268905334656779</c:v>
                </c:pt>
              </c:numCache>
            </c:numRef>
          </c:val>
          <c:smooth val="0"/>
          <c:extLst>
            <c:ext xmlns:c16="http://schemas.microsoft.com/office/drawing/2014/chart" uri="{C3380CC4-5D6E-409C-BE32-E72D297353CC}">
              <c16:uniqueId val="{00000001-F5A0-4475-9B23-4A7D9E0A1222}"/>
            </c:ext>
          </c:extLst>
        </c:ser>
        <c:ser>
          <c:idx val="2"/>
          <c:order val="2"/>
          <c:tx>
            <c:strRef>
              <c:f>Data!$B$24</c:f>
              <c:strCache>
                <c:ptCount val="1"/>
                <c:pt idx="0">
                  <c:v>India</c:v>
                </c:pt>
              </c:strCache>
            </c:strRef>
          </c:tx>
          <c:spPr>
            <a:ln w="38100" cap="rnd">
              <a:solidFill>
                <a:srgbClr val="00B050"/>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Data!$M$24:$BJ$24</c:f>
              <c:numCache>
                <c:formatCode>General</c:formatCode>
                <c:ptCount val="50"/>
                <c:pt idx="0">
                  <c:v>35.046870863619297</c:v>
                </c:pt>
                <c:pt idx="1">
                  <c:v>35.803649082948979</c:v>
                </c:pt>
                <c:pt idx="2">
                  <c:v>35.52165491835477</c:v>
                </c:pt>
                <c:pt idx="3">
                  <c:v>32.947705614366356</c:v>
                </c:pt>
                <c:pt idx="4">
                  <c:v>33.610595952080054</c:v>
                </c:pt>
                <c:pt idx="5">
                  <c:v>35.139241394655699</c:v>
                </c:pt>
                <c:pt idx="6">
                  <c:v>35.803723215301297</c:v>
                </c:pt>
                <c:pt idx="7">
                  <c:v>34.66144961212224</c:v>
                </c:pt>
                <c:pt idx="8">
                  <c:v>34.939364730907371</c:v>
                </c:pt>
                <c:pt idx="9">
                  <c:v>35.521414729613049</c:v>
                </c:pt>
                <c:pt idx="10">
                  <c:v>33.807258735214454</c:v>
                </c:pt>
                <c:pt idx="11">
                  <c:v>33.871618635374872</c:v>
                </c:pt>
                <c:pt idx="12">
                  <c:v>34.896837277945259</c:v>
                </c:pt>
                <c:pt idx="13">
                  <c:v>34.521600629911397</c:v>
                </c:pt>
                <c:pt idx="14">
                  <c:v>35.420816085350815</c:v>
                </c:pt>
                <c:pt idx="15">
                  <c:v>36.114999771222202</c:v>
                </c:pt>
                <c:pt idx="16">
                  <c:v>36.988467835449114</c:v>
                </c:pt>
                <c:pt idx="17">
                  <c:v>37.452279491752023</c:v>
                </c:pt>
                <c:pt idx="18">
                  <c:v>36.796445504715258</c:v>
                </c:pt>
                <c:pt idx="19">
                  <c:v>37.22939797992521</c:v>
                </c:pt>
                <c:pt idx="20">
                  <c:v>37.044785194395544</c:v>
                </c:pt>
                <c:pt idx="21">
                  <c:v>37.785690023717947</c:v>
                </c:pt>
                <c:pt idx="22">
                  <c:v>37.912568182060738</c:v>
                </c:pt>
                <c:pt idx="23">
                  <c:v>38.490684917022591</c:v>
                </c:pt>
                <c:pt idx="24">
                  <c:v>37.49630233983369</c:v>
                </c:pt>
                <c:pt idx="25">
                  <c:v>37.849668118333959</c:v>
                </c:pt>
                <c:pt idx="26">
                  <c:v>37.709329473597975</c:v>
                </c:pt>
                <c:pt idx="27">
                  <c:v>39.079551523604643</c:v>
                </c:pt>
                <c:pt idx="28">
                  <c:v>40.132568726938892</c:v>
                </c:pt>
                <c:pt idx="29">
                  <c:v>41.965737786854348</c:v>
                </c:pt>
                <c:pt idx="30">
                  <c:v>42.732926642954581</c:v>
                </c:pt>
                <c:pt idx="31">
                  <c:v>43.808961262988134</c:v>
                </c:pt>
                <c:pt idx="32">
                  <c:v>44.728827554130383</c:v>
                </c:pt>
                <c:pt idx="33">
                  <c:v>44.704645653300105</c:v>
                </c:pt>
                <c:pt idx="34">
                  <c:v>44.114858972247085</c:v>
                </c:pt>
                <c:pt idx="35">
                  <c:v>44.442932922749826</c:v>
                </c:pt>
                <c:pt idx="36">
                  <c:v>44.04323571148997</c:v>
                </c:pt>
                <c:pt idx="37">
                  <c:v>44.008157923914368</c:v>
                </c:pt>
                <c:pt idx="38">
                  <c:v>45.882549907006251</c:v>
                </c:pt>
                <c:pt idx="39">
                  <c:v>45.984882811914488</c:v>
                </c:pt>
                <c:pt idx="40">
                  <c:v>45.033749562619072</c:v>
                </c:pt>
                <c:pt idx="41">
                  <c:v>45.44214270269751</c:v>
                </c:pt>
                <c:pt idx="42">
                  <c:v>46.301147298051148</c:v>
                </c:pt>
                <c:pt idx="43">
                  <c:v>46.698714769411843</c:v>
                </c:pt>
                <c:pt idx="44">
                  <c:v>47.822413755896442</c:v>
                </c:pt>
                <c:pt idx="45">
                  <c:v>47.783748047097639</c:v>
                </c:pt>
                <c:pt idx="46">
                  <c:v>47.749401336073433</c:v>
                </c:pt>
                <c:pt idx="47">
                  <c:v>47.89239125883352</c:v>
                </c:pt>
                <c:pt idx="48">
                  <c:v>48.812494932684118</c:v>
                </c:pt>
                <c:pt idx="49">
                  <c:v>49.389231211816032</c:v>
                </c:pt>
              </c:numCache>
            </c:numRef>
          </c:val>
          <c:smooth val="0"/>
          <c:extLst>
            <c:ext xmlns:c16="http://schemas.microsoft.com/office/drawing/2014/chart" uri="{C3380CC4-5D6E-409C-BE32-E72D297353CC}">
              <c16:uniqueId val="{00000002-F5A0-4475-9B23-4A7D9E0A1222}"/>
            </c:ext>
          </c:extLst>
        </c:ser>
        <c:ser>
          <c:idx val="3"/>
          <c:order val="3"/>
          <c:tx>
            <c:strRef>
              <c:f>Data!$B$25</c:f>
              <c:strCache>
                <c:ptCount val="1"/>
                <c:pt idx="0">
                  <c:v>Indonesia</c:v>
                </c:pt>
              </c:strCache>
            </c:strRef>
          </c:tx>
          <c:spPr>
            <a:ln w="38100" cap="rnd">
              <a:solidFill>
                <a:schemeClr val="bg1">
                  <a:lumMod val="75000"/>
                </a:schemeClr>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Data!$M$25:$BJ$25</c:f>
              <c:numCache>
                <c:formatCode>General</c:formatCode>
                <c:ptCount val="50"/>
                <c:pt idx="13">
                  <c:v>39.27282570938538</c:v>
                </c:pt>
                <c:pt idx="14">
                  <c:v>39.404915064993546</c:v>
                </c:pt>
                <c:pt idx="15">
                  <c:v>41.925311019332604</c:v>
                </c:pt>
                <c:pt idx="16">
                  <c:v>42.09164871535576</c:v>
                </c:pt>
                <c:pt idx="17">
                  <c:v>40.418733360626646</c:v>
                </c:pt>
                <c:pt idx="18">
                  <c:v>39.671073742758864</c:v>
                </c:pt>
                <c:pt idx="19">
                  <c:v>39.466835182884559</c:v>
                </c:pt>
                <c:pt idx="20">
                  <c:v>39.066346553018136</c:v>
                </c:pt>
                <c:pt idx="21">
                  <c:v>39.133410302562929</c:v>
                </c:pt>
                <c:pt idx="22">
                  <c:v>40.498636894466586</c:v>
                </c:pt>
                <c:pt idx="23">
                  <c:v>42.439666585601493</c:v>
                </c:pt>
                <c:pt idx="24">
                  <c:v>42.07171163600411</c:v>
                </c:pt>
                <c:pt idx="25">
                  <c:v>41.060816375113554</c:v>
                </c:pt>
                <c:pt idx="26">
                  <c:v>39.871903681783358</c:v>
                </c:pt>
                <c:pt idx="27">
                  <c:v>39.578901117388391</c:v>
                </c:pt>
                <c:pt idx="28">
                  <c:v>36.686823537659031</c:v>
                </c:pt>
                <c:pt idx="29">
                  <c:v>37.027271017764697</c:v>
                </c:pt>
                <c:pt idx="30">
                  <c:v>33.368636507403131</c:v>
                </c:pt>
                <c:pt idx="31">
                  <c:v>38.417245229062111</c:v>
                </c:pt>
                <c:pt idx="32">
                  <c:v>40.104784004947987</c:v>
                </c:pt>
                <c:pt idx="33">
                  <c:v>41.065085689614399</c:v>
                </c:pt>
                <c:pt idx="34">
                  <c:v>41.036603728975649</c:v>
                </c:pt>
                <c:pt idx="35">
                  <c:v>40.33232248887829</c:v>
                </c:pt>
                <c:pt idx="36">
                  <c:v>40.08263853967194</c:v>
                </c:pt>
                <c:pt idx="37">
                  <c:v>39.484175375836536</c:v>
                </c:pt>
                <c:pt idx="38">
                  <c:v>37.457515026461955</c:v>
                </c:pt>
                <c:pt idx="39">
                  <c:v>37.057729883462542</c:v>
                </c:pt>
                <c:pt idx="40">
                  <c:v>40.665990290893397</c:v>
                </c:pt>
                <c:pt idx="41">
                  <c:v>40.584604211127917</c:v>
                </c:pt>
                <c:pt idx="42">
                  <c:v>40.873374893486655</c:v>
                </c:pt>
                <c:pt idx="43">
                  <c:v>41.516537479989282</c:v>
                </c:pt>
                <c:pt idx="44">
                  <c:v>42.242185314286864</c:v>
                </c:pt>
                <c:pt idx="45">
                  <c:v>43.309080924680572</c:v>
                </c:pt>
                <c:pt idx="46">
                  <c:v>43.641748809450235</c:v>
                </c:pt>
                <c:pt idx="47">
                  <c:v>43.614055329642675</c:v>
                </c:pt>
                <c:pt idx="48">
                  <c:v>43.409106891980265</c:v>
                </c:pt>
                <c:pt idx="49">
                  <c:v>44.227642622494159</c:v>
                </c:pt>
              </c:numCache>
            </c:numRef>
          </c:val>
          <c:smooth val="0"/>
          <c:extLst>
            <c:ext xmlns:c16="http://schemas.microsoft.com/office/drawing/2014/chart" uri="{C3380CC4-5D6E-409C-BE32-E72D297353CC}">
              <c16:uniqueId val="{00000003-F5A0-4475-9B23-4A7D9E0A1222}"/>
            </c:ext>
          </c:extLst>
        </c:ser>
        <c:ser>
          <c:idx val="4"/>
          <c:order val="4"/>
          <c:tx>
            <c:strRef>
              <c:f>Data!$B$26</c:f>
              <c:strCache>
                <c:ptCount val="1"/>
                <c:pt idx="0">
                  <c:v>Nepal</c:v>
                </c:pt>
              </c:strCache>
            </c:strRef>
          </c:tx>
          <c:spPr>
            <a:ln w="38100" cap="rnd">
              <a:solidFill>
                <a:srgbClr val="00B0F0"/>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Data!$M$26:$BJ$26</c:f>
              <c:numCache>
                <c:formatCode>General</c:formatCode>
                <c:ptCount val="50"/>
                <c:pt idx="0">
                  <c:v>21.042425866788321</c:v>
                </c:pt>
                <c:pt idx="1">
                  <c:v>22.19736195133757</c:v>
                </c:pt>
                <c:pt idx="2">
                  <c:v>20.754176072748535</c:v>
                </c:pt>
                <c:pt idx="3">
                  <c:v>23.031401423155721</c:v>
                </c:pt>
                <c:pt idx="4">
                  <c:v>19.8860063977985</c:v>
                </c:pt>
                <c:pt idx="5">
                  <c:v>19.298774597776529</c:v>
                </c:pt>
                <c:pt idx="6">
                  <c:v>20.840519264347012</c:v>
                </c:pt>
                <c:pt idx="7">
                  <c:v>23.408564236111111</c:v>
                </c:pt>
                <c:pt idx="8">
                  <c:v>23.368135582074366</c:v>
                </c:pt>
                <c:pt idx="9">
                  <c:v>22.169705054378998</c:v>
                </c:pt>
                <c:pt idx="10">
                  <c:v>24.658470072308255</c:v>
                </c:pt>
                <c:pt idx="11">
                  <c:v>24.931337568618577</c:v>
                </c:pt>
                <c:pt idx="12">
                  <c:v>24.490125842006609</c:v>
                </c:pt>
                <c:pt idx="13">
                  <c:v>25.21326954976303</c:v>
                </c:pt>
                <c:pt idx="14">
                  <c:v>24.810862714642713</c:v>
                </c:pt>
                <c:pt idx="15">
                  <c:v>31.350620358047475</c:v>
                </c:pt>
                <c:pt idx="16">
                  <c:v>30.907687890316559</c:v>
                </c:pt>
                <c:pt idx="17">
                  <c:v>31.620318176124261</c:v>
                </c:pt>
                <c:pt idx="18">
                  <c:v>30.924765297896133</c:v>
                </c:pt>
                <c:pt idx="19">
                  <c:v>31.325544141863361</c:v>
                </c:pt>
                <c:pt idx="20">
                  <c:v>30.369575307495939</c:v>
                </c:pt>
                <c:pt idx="21">
                  <c:v>33.553040767037423</c:v>
                </c:pt>
                <c:pt idx="22">
                  <c:v>33.033819993399447</c:v>
                </c:pt>
                <c:pt idx="23">
                  <c:v>35.061076262793001</c:v>
                </c:pt>
                <c:pt idx="24">
                  <c:v>33.069874342607093</c:v>
                </c:pt>
                <c:pt idx="25">
                  <c:v>33.178054066385307</c:v>
                </c:pt>
                <c:pt idx="26">
                  <c:v>33.369490544889189</c:v>
                </c:pt>
                <c:pt idx="27">
                  <c:v>33.419128525237689</c:v>
                </c:pt>
                <c:pt idx="28">
                  <c:v>35.234423041765695</c:v>
                </c:pt>
                <c:pt idx="29">
                  <c:v>34.584371235776345</c:v>
                </c:pt>
                <c:pt idx="30">
                  <c:v>34.710715490344882</c:v>
                </c:pt>
                <c:pt idx="31">
                  <c:v>44.452945851523026</c:v>
                </c:pt>
                <c:pt idx="32">
                  <c:v>43.55295433818776</c:v>
                </c:pt>
                <c:pt idx="33">
                  <c:v>44.126639728095142</c:v>
                </c:pt>
                <c:pt idx="34">
                  <c:v>45.171951880674207</c:v>
                </c:pt>
                <c:pt idx="35">
                  <c:v>45.834153359619414</c:v>
                </c:pt>
                <c:pt idx="36">
                  <c:v>47.933904513793337</c:v>
                </c:pt>
                <c:pt idx="37">
                  <c:v>48.776975847282387</c:v>
                </c:pt>
                <c:pt idx="38">
                  <c:v>49.204323380632573</c:v>
                </c:pt>
                <c:pt idx="39">
                  <c:v>48.613771006362619</c:v>
                </c:pt>
                <c:pt idx="40">
                  <c:v>46.39883791061844</c:v>
                </c:pt>
                <c:pt idx="41">
                  <c:v>45.293992782493049</c:v>
                </c:pt>
                <c:pt idx="42">
                  <c:v>46.865853848248982</c:v>
                </c:pt>
                <c:pt idx="43">
                  <c:v>47.550683541286752</c:v>
                </c:pt>
                <c:pt idx="44">
                  <c:v>48.654571785496984</c:v>
                </c:pt>
                <c:pt idx="45">
                  <c:v>49.461771237203891</c:v>
                </c:pt>
                <c:pt idx="46">
                  <c:v>49.964375062349596</c:v>
                </c:pt>
                <c:pt idx="47">
                  <c:v>51.024334607454058</c:v>
                </c:pt>
                <c:pt idx="48">
                  <c:v>51.001335295669513</c:v>
                </c:pt>
                <c:pt idx="49">
                  <c:v>50.613863899229628</c:v>
                </c:pt>
              </c:numCache>
            </c:numRef>
          </c:val>
          <c:smooth val="0"/>
          <c:extLst>
            <c:ext xmlns:c16="http://schemas.microsoft.com/office/drawing/2014/chart" uri="{C3380CC4-5D6E-409C-BE32-E72D297353CC}">
              <c16:uniqueId val="{00000004-F5A0-4475-9B23-4A7D9E0A1222}"/>
            </c:ext>
          </c:extLst>
        </c:ser>
        <c:ser>
          <c:idx val="5"/>
          <c:order val="5"/>
          <c:tx>
            <c:strRef>
              <c:f>Data!$B$27</c:f>
              <c:strCache>
                <c:ptCount val="1"/>
                <c:pt idx="0">
                  <c:v>South Korea</c:v>
                </c:pt>
              </c:strCache>
            </c:strRef>
          </c:tx>
          <c:spPr>
            <a:ln w="38100" cap="rnd">
              <a:solidFill>
                <a:schemeClr val="accent2">
                  <a:lumMod val="40000"/>
                  <a:lumOff val="60000"/>
                </a:schemeClr>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Data!$M$27:$BJ$27</c:f>
              <c:numCache>
                <c:formatCode>General</c:formatCode>
                <c:ptCount val="50"/>
                <c:pt idx="0">
                  <c:v>39.930630050775946</c:v>
                </c:pt>
                <c:pt idx="1">
                  <c:v>41.10820244328098</c:v>
                </c:pt>
                <c:pt idx="2">
                  <c:v>41.32670993743703</c:v>
                </c:pt>
                <c:pt idx="3">
                  <c:v>40.403090116331661</c:v>
                </c:pt>
                <c:pt idx="4">
                  <c:v>40.857685009487668</c:v>
                </c:pt>
                <c:pt idx="5">
                  <c:v>39.582305853788078</c:v>
                </c:pt>
                <c:pt idx="6">
                  <c:v>39.185921176275492</c:v>
                </c:pt>
                <c:pt idx="7">
                  <c:v>39.335020770524665</c:v>
                </c:pt>
                <c:pt idx="8">
                  <c:v>39.047486533224671</c:v>
                </c:pt>
                <c:pt idx="9">
                  <c:v>39.199995062078926</c:v>
                </c:pt>
                <c:pt idx="10">
                  <c:v>42.841427711950381</c:v>
                </c:pt>
                <c:pt idx="11">
                  <c:v>43.036412467938263</c:v>
                </c:pt>
                <c:pt idx="12">
                  <c:v>43.629225682794932</c:v>
                </c:pt>
                <c:pt idx="13">
                  <c:v>43.035483202874261</c:v>
                </c:pt>
                <c:pt idx="14">
                  <c:v>43.055401806561292</c:v>
                </c:pt>
                <c:pt idx="15">
                  <c:v>44.211769698523881</c:v>
                </c:pt>
                <c:pt idx="16">
                  <c:v>44.806177162288392</c:v>
                </c:pt>
                <c:pt idx="17">
                  <c:v>45.02283525256825</c:v>
                </c:pt>
                <c:pt idx="18">
                  <c:v>44.769090932753038</c:v>
                </c:pt>
                <c:pt idx="19">
                  <c:v>46.30745866450183</c:v>
                </c:pt>
                <c:pt idx="20">
                  <c:v>46.486520985140324</c:v>
                </c:pt>
                <c:pt idx="21">
                  <c:v>47.148623129802694</c:v>
                </c:pt>
                <c:pt idx="22">
                  <c:v>48.508435516507845</c:v>
                </c:pt>
                <c:pt idx="23">
                  <c:v>49.122267088815228</c:v>
                </c:pt>
                <c:pt idx="24">
                  <c:v>49.155179662243683</c:v>
                </c:pt>
                <c:pt idx="25">
                  <c:v>49.260553130881156</c:v>
                </c:pt>
                <c:pt idx="26">
                  <c:v>50.278485788658024</c:v>
                </c:pt>
                <c:pt idx="27">
                  <c:v>50.7585399162881</c:v>
                </c:pt>
                <c:pt idx="28">
                  <c:v>52.19709863066074</c:v>
                </c:pt>
                <c:pt idx="29">
                  <c:v>51.650359369214463</c:v>
                </c:pt>
                <c:pt idx="30">
                  <c:v>51.618438191722227</c:v>
                </c:pt>
                <c:pt idx="31">
                  <c:v>53.083945278593447</c:v>
                </c:pt>
                <c:pt idx="32">
                  <c:v>53.607233364677001</c:v>
                </c:pt>
                <c:pt idx="33">
                  <c:v>53.871274772649926</c:v>
                </c:pt>
                <c:pt idx="34">
                  <c:v>53.096982164574136</c:v>
                </c:pt>
                <c:pt idx="35">
                  <c:v>53.878916427610989</c:v>
                </c:pt>
                <c:pt idx="36">
                  <c:v>54.699182529063449</c:v>
                </c:pt>
                <c:pt idx="37">
                  <c:v>55.078693339446552</c:v>
                </c:pt>
                <c:pt idx="38">
                  <c:v>56.187240435394912</c:v>
                </c:pt>
                <c:pt idx="39">
                  <c:v>55.99857203029466</c:v>
                </c:pt>
                <c:pt idx="40">
                  <c:v>54.698357310145262</c:v>
                </c:pt>
                <c:pt idx="41">
                  <c:v>54.64985025960857</c:v>
                </c:pt>
                <c:pt idx="42">
                  <c:v>55.073204753465596</c:v>
                </c:pt>
                <c:pt idx="43">
                  <c:v>55.21360302517472</c:v>
                </c:pt>
                <c:pt idx="44">
                  <c:v>55.644994471597521</c:v>
                </c:pt>
                <c:pt idx="45">
                  <c:v>55.576505572549053</c:v>
                </c:pt>
                <c:pt idx="46">
                  <c:v>55.358639313098564</c:v>
                </c:pt>
                <c:pt idx="47">
                  <c:v>54.84779033939239</c:v>
                </c:pt>
                <c:pt idx="48">
                  <c:v>55.691693245458865</c:v>
                </c:pt>
                <c:pt idx="49">
                  <c:v>57.081892877787475</c:v>
                </c:pt>
              </c:numCache>
            </c:numRef>
          </c:val>
          <c:smooth val="0"/>
          <c:extLst>
            <c:ext xmlns:c16="http://schemas.microsoft.com/office/drawing/2014/chart" uri="{C3380CC4-5D6E-409C-BE32-E72D297353CC}">
              <c16:uniqueId val="{00000005-F5A0-4475-9B23-4A7D9E0A1222}"/>
            </c:ext>
          </c:extLst>
        </c:ser>
        <c:ser>
          <c:idx val="6"/>
          <c:order val="6"/>
          <c:tx>
            <c:strRef>
              <c:f>Data!$B$28</c:f>
              <c:strCache>
                <c:ptCount val="1"/>
                <c:pt idx="0">
                  <c:v>Thailand</c:v>
                </c:pt>
              </c:strCache>
            </c:strRef>
          </c:tx>
          <c:spPr>
            <a:ln w="38100" cap="rnd">
              <a:solidFill>
                <a:schemeClr val="accent1">
                  <a:lumMod val="60000"/>
                </a:schemeClr>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Data!$M$28:$BJ$28</c:f>
              <c:numCache>
                <c:formatCode>General</c:formatCode>
                <c:ptCount val="50"/>
                <c:pt idx="0">
                  <c:v>48.778833476183287</c:v>
                </c:pt>
                <c:pt idx="1">
                  <c:v>49.022164051427104</c:v>
                </c:pt>
                <c:pt idx="2">
                  <c:v>47.383891249847494</c:v>
                </c:pt>
                <c:pt idx="3">
                  <c:v>45.520036380982077</c:v>
                </c:pt>
                <c:pt idx="4">
                  <c:v>46.346705470218822</c:v>
                </c:pt>
                <c:pt idx="5">
                  <c:v>47.345862087865434</c:v>
                </c:pt>
                <c:pt idx="6">
                  <c:v>45.685426148502117</c:v>
                </c:pt>
                <c:pt idx="7">
                  <c:v>45.873656184721057</c:v>
                </c:pt>
                <c:pt idx="8">
                  <c:v>45.944287234447785</c:v>
                </c:pt>
                <c:pt idx="9">
                  <c:v>45.66112005902886</c:v>
                </c:pt>
                <c:pt idx="10">
                  <c:v>48.082060332079934</c:v>
                </c:pt>
                <c:pt idx="11">
                  <c:v>48.543709114514108</c:v>
                </c:pt>
                <c:pt idx="12">
                  <c:v>51.941789652618667</c:v>
                </c:pt>
                <c:pt idx="13">
                  <c:v>49.35661701723118</c:v>
                </c:pt>
                <c:pt idx="14">
                  <c:v>50.450778463459201</c:v>
                </c:pt>
                <c:pt idx="15">
                  <c:v>52.347941126637927</c:v>
                </c:pt>
                <c:pt idx="16">
                  <c:v>51.252913832665541</c:v>
                </c:pt>
                <c:pt idx="17">
                  <c:v>50.923407328920959</c:v>
                </c:pt>
                <c:pt idx="18">
                  <c:v>49.241955703608653</c:v>
                </c:pt>
                <c:pt idx="19">
                  <c:v>48.673177944726362</c:v>
                </c:pt>
                <c:pt idx="20">
                  <c:v>50.275628207877858</c:v>
                </c:pt>
                <c:pt idx="21">
                  <c:v>48.692291949001721</c:v>
                </c:pt>
                <c:pt idx="22">
                  <c:v>49.646827552766439</c:v>
                </c:pt>
                <c:pt idx="23">
                  <c:v>55.119313261584601</c:v>
                </c:pt>
                <c:pt idx="24">
                  <c:v>54.377258348264746</c:v>
                </c:pt>
                <c:pt idx="25">
                  <c:v>53.640755175793707</c:v>
                </c:pt>
                <c:pt idx="26">
                  <c:v>53.855297843920283</c:v>
                </c:pt>
                <c:pt idx="27">
                  <c:v>54.370497907781015</c:v>
                </c:pt>
                <c:pt idx="28">
                  <c:v>53.629045551544351</c:v>
                </c:pt>
                <c:pt idx="29">
                  <c:v>54.728104945774646</c:v>
                </c:pt>
                <c:pt idx="30">
                  <c:v>54.83074349779676</c:v>
                </c:pt>
                <c:pt idx="31">
                  <c:v>55.099709055246201</c:v>
                </c:pt>
                <c:pt idx="32">
                  <c:v>54.413390372744765</c:v>
                </c:pt>
                <c:pt idx="33">
                  <c:v>52.640470149999139</c:v>
                </c:pt>
                <c:pt idx="34">
                  <c:v>52.806587365884795</c:v>
                </c:pt>
                <c:pt idx="35">
                  <c:v>52.300434005992059</c:v>
                </c:pt>
                <c:pt idx="36">
                  <c:v>51.451150649878755</c:v>
                </c:pt>
                <c:pt idx="37">
                  <c:v>51.220943421775011</c:v>
                </c:pt>
                <c:pt idx="38">
                  <c:v>50.447953209506323</c:v>
                </c:pt>
                <c:pt idx="39">
                  <c:v>51.604367352140827</c:v>
                </c:pt>
                <c:pt idx="40">
                  <c:v>49.556098664479428</c:v>
                </c:pt>
                <c:pt idx="41">
                  <c:v>50.426809951369542</c:v>
                </c:pt>
                <c:pt idx="42">
                  <c:v>51.152205708962327</c:v>
                </c:pt>
                <c:pt idx="43">
                  <c:v>51.779196197212606</c:v>
                </c:pt>
                <c:pt idx="44">
                  <c:v>53.148027395597417</c:v>
                </c:pt>
                <c:pt idx="45">
                  <c:v>54.9480432988396</c:v>
                </c:pt>
                <c:pt idx="46">
                  <c:v>55.937720467127342</c:v>
                </c:pt>
                <c:pt idx="47">
                  <c:v>56.545966884427656</c:v>
                </c:pt>
                <c:pt idx="48">
                  <c:v>57.084909711680112</c:v>
                </c:pt>
                <c:pt idx="49">
                  <c:v>58.602162102137299</c:v>
                </c:pt>
              </c:numCache>
            </c:numRef>
          </c:val>
          <c:smooth val="0"/>
          <c:extLst>
            <c:ext xmlns:c16="http://schemas.microsoft.com/office/drawing/2014/chart" uri="{C3380CC4-5D6E-409C-BE32-E72D297353CC}">
              <c16:uniqueId val="{00000006-F5A0-4475-9B23-4A7D9E0A1222}"/>
            </c:ext>
          </c:extLst>
        </c:ser>
        <c:ser>
          <c:idx val="7"/>
          <c:order val="7"/>
          <c:tx>
            <c:strRef>
              <c:f>Data!$B$29</c:f>
              <c:strCache>
                <c:ptCount val="1"/>
                <c:pt idx="0">
                  <c:v>Vietnam</c:v>
                </c:pt>
              </c:strCache>
            </c:strRef>
          </c:tx>
          <c:spPr>
            <a:ln w="38100" cap="rnd">
              <a:solidFill>
                <a:schemeClr val="accent2">
                  <a:lumMod val="60000"/>
                </a:schemeClr>
              </a:solidFill>
              <a:round/>
            </a:ln>
            <a:effectLst/>
          </c:spPr>
          <c:marker>
            <c:symbol val="none"/>
          </c:marker>
          <c:cat>
            <c:numRef>
              <c:f>Data!$M$21:$BJ$21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Data!$M$29:$BJ$29</c:f>
              <c:numCache>
                <c:formatCode>General</c:formatCode>
                <c:ptCount val="50"/>
                <c:pt idx="15">
                  <c:v>32.478635838264196</c:v>
                </c:pt>
                <c:pt idx="16">
                  <c:v>33.055091819699499</c:v>
                </c:pt>
                <c:pt idx="17">
                  <c:v>31.080139372822302</c:v>
                </c:pt>
                <c:pt idx="18">
                  <c:v>29.740596627756162</c:v>
                </c:pt>
                <c:pt idx="19">
                  <c:v>34.994482611326667</c:v>
                </c:pt>
                <c:pt idx="20">
                  <c:v>38.588964366583248</c:v>
                </c:pt>
                <c:pt idx="21">
                  <c:v>35.716427444692137</c:v>
                </c:pt>
                <c:pt idx="22">
                  <c:v>38.797814207650269</c:v>
                </c:pt>
                <c:pt idx="23">
                  <c:v>41.229733776326484</c:v>
                </c:pt>
                <c:pt idx="24">
                  <c:v>43.703720299774837</c:v>
                </c:pt>
                <c:pt idx="25">
                  <c:v>44.061391398563515</c:v>
                </c:pt>
                <c:pt idx="26">
                  <c:v>42.511285271067059</c:v>
                </c:pt>
                <c:pt idx="27">
                  <c:v>42.153158409938044</c:v>
                </c:pt>
                <c:pt idx="28">
                  <c:v>41.727951869302551</c:v>
                </c:pt>
                <c:pt idx="29">
                  <c:v>40.070810267488788</c:v>
                </c:pt>
                <c:pt idx="30">
                  <c:v>38.734642677619632</c:v>
                </c:pt>
                <c:pt idx="31">
                  <c:v>38.629530745177078</c:v>
                </c:pt>
                <c:pt idx="32">
                  <c:v>38.483879035840538</c:v>
                </c:pt>
                <c:pt idx="33">
                  <c:v>37.987555486002769</c:v>
                </c:pt>
                <c:pt idx="34">
                  <c:v>37.983551118610606</c:v>
                </c:pt>
                <c:pt idx="35">
                  <c:v>42.568881215666067</c:v>
                </c:pt>
                <c:pt idx="36">
                  <c:v>42.688483512549865</c:v>
                </c:pt>
                <c:pt idx="37">
                  <c:v>42.83327545038415</c:v>
                </c:pt>
                <c:pt idx="38">
                  <c:v>42.509159696469226</c:v>
                </c:pt>
                <c:pt idx="39">
                  <c:v>43.443353753615646</c:v>
                </c:pt>
                <c:pt idx="40">
                  <c:v>36.942471781810227</c:v>
                </c:pt>
                <c:pt idx="41">
                  <c:v>36.732736664892009</c:v>
                </c:pt>
                <c:pt idx="42">
                  <c:v>37.266805919358944</c:v>
                </c:pt>
                <c:pt idx="43">
                  <c:v>38.736202878026219</c:v>
                </c:pt>
                <c:pt idx="44">
                  <c:v>39.036394423767653</c:v>
                </c:pt>
                <c:pt idx="45">
                  <c:v>39.733289576427751</c:v>
                </c:pt>
                <c:pt idx="46">
                  <c:v>40.924678411977794</c:v>
                </c:pt>
                <c:pt idx="47">
                  <c:v>41.260453757759478</c:v>
                </c:pt>
                <c:pt idx="48">
                  <c:v>41.117926533451978</c:v>
                </c:pt>
                <c:pt idx="49">
                  <c:v>41.638464438359357</c:v>
                </c:pt>
              </c:numCache>
            </c:numRef>
          </c:val>
          <c:smooth val="0"/>
          <c:extLst>
            <c:ext xmlns:c16="http://schemas.microsoft.com/office/drawing/2014/chart" uri="{C3380CC4-5D6E-409C-BE32-E72D297353CC}">
              <c16:uniqueId val="{00000007-F5A0-4475-9B23-4A7D9E0A1222}"/>
            </c:ext>
          </c:extLst>
        </c:ser>
        <c:dLbls>
          <c:showLegendKey val="0"/>
          <c:showVal val="0"/>
          <c:showCatName val="0"/>
          <c:showSerName val="0"/>
          <c:showPercent val="0"/>
          <c:showBubbleSize val="0"/>
        </c:dLbls>
        <c:smooth val="0"/>
        <c:axId val="470266448"/>
        <c:axId val="470264816"/>
      </c:lineChart>
      <c:catAx>
        <c:axId val="47026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4816"/>
        <c:crosses val="autoZero"/>
        <c:auto val="1"/>
        <c:lblAlgn val="ctr"/>
        <c:lblOffset val="100"/>
        <c:noMultiLvlLbl val="0"/>
      </c:catAx>
      <c:valAx>
        <c:axId val="47026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6448"/>
        <c:crosses val="autoZero"/>
        <c:crossBetween val="between"/>
      </c:valAx>
      <c:spPr>
        <a:noFill/>
        <a:ln>
          <a:noFill/>
        </a:ln>
        <a:effectLst/>
      </c:spPr>
    </c:plotArea>
    <c:legend>
      <c:legendPos val="b"/>
      <c:layout>
        <c:manualLayout>
          <c:xMode val="edge"/>
          <c:yMode val="edge"/>
          <c:x val="5.8793459057789169E-2"/>
          <c:y val="0.72499604946075136"/>
          <c:w val="0.93478781241275732"/>
          <c:h val="0.11194544305297673"/>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2">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Change in Services Value Added as % of GDP: Bangladesh, China, India, Indonesia, Nepal, South Korea, Thailand and Vietnam (1985-2019) (Base year 1985=100)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Data!$B$107</c:f>
              <c:strCache>
                <c:ptCount val="1"/>
                <c:pt idx="0">
                  <c:v>Bangladesh</c:v>
                </c:pt>
              </c:strCache>
            </c:strRef>
          </c:tx>
          <c:spPr>
            <a:ln w="38100" cap="rnd">
              <a:solidFill>
                <a:srgbClr val="FFC000"/>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Data!$C$107:$AK$107</c:f>
              <c:numCache>
                <c:formatCode>General</c:formatCode>
                <c:ptCount val="35"/>
                <c:pt idx="0">
                  <c:v>100</c:v>
                </c:pt>
                <c:pt idx="1">
                  <c:v>101.50161509822657</c:v>
                </c:pt>
                <c:pt idx="2">
                  <c:v>102.41871271916132</c:v>
                </c:pt>
                <c:pt idx="3">
                  <c:v>104.43796717530682</c:v>
                </c:pt>
                <c:pt idx="4">
                  <c:v>106.22256039173439</c:v>
                </c:pt>
                <c:pt idx="5">
                  <c:v>105.14043655984521</c:v>
                </c:pt>
                <c:pt idx="6">
                  <c:v>99.864680703508625</c:v>
                </c:pt>
                <c:pt idx="7">
                  <c:v>99.924255757980205</c:v>
                </c:pt>
                <c:pt idx="8">
                  <c:v>103.66347891820348</c:v>
                </c:pt>
                <c:pt idx="9">
                  <c:v>104.20181293489621</c:v>
                </c:pt>
                <c:pt idx="10">
                  <c:v>101.60085815711305</c:v>
                </c:pt>
                <c:pt idx="11">
                  <c:v>112.84801842164683</c:v>
                </c:pt>
                <c:pt idx="12">
                  <c:v>112.42020077006347</c:v>
                </c:pt>
                <c:pt idx="13">
                  <c:v>112.19382855610951</c:v>
                </c:pt>
                <c:pt idx="14">
                  <c:v>113.02034223794752</c:v>
                </c:pt>
                <c:pt idx="15">
                  <c:v>113.8433996599271</c:v>
                </c:pt>
                <c:pt idx="16">
                  <c:v>113.87445560755253</c:v>
                </c:pt>
                <c:pt idx="17">
                  <c:v>116.10848559522084</c:v>
                </c:pt>
                <c:pt idx="18">
                  <c:v>117.97278690127729</c:v>
                </c:pt>
                <c:pt idx="19">
                  <c:v>118.88542255493189</c:v>
                </c:pt>
                <c:pt idx="20">
                  <c:v>119.0522378367702</c:v>
                </c:pt>
                <c:pt idx="21">
                  <c:v>118.74749333305593</c:v>
                </c:pt>
                <c:pt idx="22">
                  <c:v>119.06138942213391</c:v>
                </c:pt>
                <c:pt idx="23">
                  <c:v>119.16967996325631</c:v>
                </c:pt>
                <c:pt idx="24">
                  <c:v>120.05041923995108</c:v>
                </c:pt>
                <c:pt idx="25">
                  <c:v>120.44434728244767</c:v>
                </c:pt>
                <c:pt idx="26">
                  <c:v>119.42559392156623</c:v>
                </c:pt>
                <c:pt idx="27">
                  <c:v>119.66375515201609</c:v>
                </c:pt>
                <c:pt idx="28">
                  <c:v>120.2009409522656</c:v>
                </c:pt>
                <c:pt idx="29">
                  <c:v>120.75381589003644</c:v>
                </c:pt>
                <c:pt idx="30">
                  <c:v>120.9295973506371</c:v>
                </c:pt>
                <c:pt idx="31">
                  <c:v>120.83384459241516</c:v>
                </c:pt>
                <c:pt idx="32">
                  <c:v>120.39462458081481</c:v>
                </c:pt>
                <c:pt idx="33">
                  <c:v>119.24356497033158</c:v>
                </c:pt>
                <c:pt idx="34">
                  <c:v>118.98327484411402</c:v>
                </c:pt>
              </c:numCache>
            </c:numRef>
          </c:val>
          <c:smooth val="0"/>
          <c:extLst>
            <c:ext xmlns:c16="http://schemas.microsoft.com/office/drawing/2014/chart" uri="{C3380CC4-5D6E-409C-BE32-E72D297353CC}">
              <c16:uniqueId val="{00000000-7DA4-45A2-A17C-CDA3A10EED14}"/>
            </c:ext>
          </c:extLst>
        </c:ser>
        <c:ser>
          <c:idx val="1"/>
          <c:order val="1"/>
          <c:tx>
            <c:strRef>
              <c:f>Data!$B$108</c:f>
              <c:strCache>
                <c:ptCount val="1"/>
                <c:pt idx="0">
                  <c:v>China</c:v>
                </c:pt>
              </c:strCache>
            </c:strRef>
          </c:tx>
          <c:spPr>
            <a:ln w="38100" cap="rnd">
              <a:solidFill>
                <a:srgbClr val="FF0000"/>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Data!$C$108:$AK$108</c:f>
              <c:numCache>
                <c:formatCode>General</c:formatCode>
                <c:ptCount val="35"/>
                <c:pt idx="0">
                  <c:v>100</c:v>
                </c:pt>
                <c:pt idx="1">
                  <c:v>101.68210668477349</c:v>
                </c:pt>
                <c:pt idx="2">
                  <c:v>103.43210652778014</c:v>
                </c:pt>
                <c:pt idx="3">
                  <c:v>106.41989045999269</c:v>
                </c:pt>
                <c:pt idx="4">
                  <c:v>112.05693608781711</c:v>
                </c:pt>
                <c:pt idx="5">
                  <c:v>110.32064824575305</c:v>
                </c:pt>
                <c:pt idx="6">
                  <c:v>117.46043262222206</c:v>
                </c:pt>
                <c:pt idx="7">
                  <c:v>121.13043938727084</c:v>
                </c:pt>
                <c:pt idx="8">
                  <c:v>117.58804766530895</c:v>
                </c:pt>
                <c:pt idx="9">
                  <c:v>117.06565357261798</c:v>
                </c:pt>
                <c:pt idx="10">
                  <c:v>114.64780746936876</c:v>
                </c:pt>
                <c:pt idx="11">
                  <c:v>114.36618091773408</c:v>
                </c:pt>
                <c:pt idx="12">
                  <c:v>119.25627850256726</c:v>
                </c:pt>
                <c:pt idx="13">
                  <c:v>126.19808862881398</c:v>
                </c:pt>
                <c:pt idx="14">
                  <c:v>131.41732467161413</c:v>
                </c:pt>
                <c:pt idx="15">
                  <c:v>135.54737561384042</c:v>
                </c:pt>
                <c:pt idx="16">
                  <c:v>140.43769511660099</c:v>
                </c:pt>
                <c:pt idx="17">
                  <c:v>143.92901548102509</c:v>
                </c:pt>
                <c:pt idx="18">
                  <c:v>143.18045086602913</c:v>
                </c:pt>
                <c:pt idx="19">
                  <c:v>140.30147154163322</c:v>
                </c:pt>
                <c:pt idx="20">
                  <c:v>140.82197739723526</c:v>
                </c:pt>
                <c:pt idx="21">
                  <c:v>142.46034739143946</c:v>
                </c:pt>
                <c:pt idx="22">
                  <c:v>146.04707317131604</c:v>
                </c:pt>
                <c:pt idx="23">
                  <c:v>146.01339650902591</c:v>
                </c:pt>
                <c:pt idx="24">
                  <c:v>151.28328556684585</c:v>
                </c:pt>
                <c:pt idx="25">
                  <c:v>150.50083480289425</c:v>
                </c:pt>
                <c:pt idx="26">
                  <c:v>150.89624088449528</c:v>
                </c:pt>
                <c:pt idx="27">
                  <c:v>154.88300846529646</c:v>
                </c:pt>
                <c:pt idx="28">
                  <c:v>159.71072848080436</c:v>
                </c:pt>
                <c:pt idx="29">
                  <c:v>164.44797450311975</c:v>
                </c:pt>
                <c:pt idx="30">
                  <c:v>172.96729919378259</c:v>
                </c:pt>
                <c:pt idx="31">
                  <c:v>178.38558170652576</c:v>
                </c:pt>
                <c:pt idx="32">
                  <c:v>179.48476084265084</c:v>
                </c:pt>
                <c:pt idx="33">
                  <c:v>181.47850937104076</c:v>
                </c:pt>
                <c:pt idx="34">
                  <c:v>184.88165901452192</c:v>
                </c:pt>
              </c:numCache>
            </c:numRef>
          </c:val>
          <c:smooth val="0"/>
          <c:extLst>
            <c:ext xmlns:c16="http://schemas.microsoft.com/office/drawing/2014/chart" uri="{C3380CC4-5D6E-409C-BE32-E72D297353CC}">
              <c16:uniqueId val="{00000001-7DA4-45A2-A17C-CDA3A10EED14}"/>
            </c:ext>
          </c:extLst>
        </c:ser>
        <c:ser>
          <c:idx val="2"/>
          <c:order val="2"/>
          <c:tx>
            <c:strRef>
              <c:f>Data!$B$109</c:f>
              <c:strCache>
                <c:ptCount val="1"/>
                <c:pt idx="0">
                  <c:v>India</c:v>
                </c:pt>
              </c:strCache>
            </c:strRef>
          </c:tx>
          <c:spPr>
            <a:ln w="38100" cap="rnd">
              <a:solidFill>
                <a:srgbClr val="00B050"/>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Data!$C$109:$AK$109</c:f>
              <c:numCache>
                <c:formatCode>General</c:formatCode>
                <c:ptCount val="35"/>
                <c:pt idx="0">
                  <c:v>100</c:v>
                </c:pt>
                <c:pt idx="1">
                  <c:v>102.41857419288404</c:v>
                </c:pt>
                <c:pt idx="2">
                  <c:v>103.70283740551319</c:v>
                </c:pt>
                <c:pt idx="3">
                  <c:v>101.88687730253305</c:v>
                </c:pt>
                <c:pt idx="4">
                  <c:v>103.08569352280877</c:v>
                </c:pt>
                <c:pt idx="5">
                  <c:v>102.57451316368062</c:v>
                </c:pt>
                <c:pt idx="6">
                  <c:v>104.62602869466723</c:v>
                </c:pt>
                <c:pt idx="7">
                  <c:v>104.97734576277335</c:v>
                </c:pt>
                <c:pt idx="8">
                  <c:v>106.57811203336466</c:v>
                </c:pt>
                <c:pt idx="9">
                  <c:v>103.82473370444865</c:v>
                </c:pt>
                <c:pt idx="10">
                  <c:v>104.80317972615357</c:v>
                </c:pt>
                <c:pt idx="11">
                  <c:v>104.41459147854182</c:v>
                </c:pt>
                <c:pt idx="12">
                  <c:v>108.2086439738668</c:v>
                </c:pt>
                <c:pt idx="13">
                  <c:v>111.12437763025557</c:v>
                </c:pt>
                <c:pt idx="14">
                  <c:v>116.20029919062669</c:v>
                </c:pt>
                <c:pt idx="15">
                  <c:v>118.32459342006086</c:v>
                </c:pt>
                <c:pt idx="16">
                  <c:v>121.30406075177874</c:v>
                </c:pt>
                <c:pt idx="17">
                  <c:v>123.85110850747397</c:v>
                </c:pt>
                <c:pt idx="18">
                  <c:v>123.78415045407935</c:v>
                </c:pt>
                <c:pt idx="19">
                  <c:v>122.15107088938561</c:v>
                </c:pt>
                <c:pt idx="20">
                  <c:v>123.05948554418553</c:v>
                </c:pt>
                <c:pt idx="21">
                  <c:v>121.95275090818437</c:v>
                </c:pt>
                <c:pt idx="22">
                  <c:v>121.85562287883975</c:v>
                </c:pt>
                <c:pt idx="23">
                  <c:v>127.04568793481539</c:v>
                </c:pt>
                <c:pt idx="24">
                  <c:v>127.32904085065779</c:v>
                </c:pt>
                <c:pt idx="25">
                  <c:v>124.69541699541602</c:v>
                </c:pt>
                <c:pt idx="26">
                  <c:v>125.82623007215834</c:v>
                </c:pt>
                <c:pt idx="27">
                  <c:v>128.20475589465642</c:v>
                </c:pt>
                <c:pt idx="28">
                  <c:v>129.30559342443397</c:v>
                </c:pt>
                <c:pt idx="29">
                  <c:v>132.41704017399206</c:v>
                </c:pt>
                <c:pt idx="30">
                  <c:v>132.30997743262768</c:v>
                </c:pt>
                <c:pt idx="31">
                  <c:v>132.21487370497496</c:v>
                </c:pt>
                <c:pt idx="32">
                  <c:v>132.6108031627235</c:v>
                </c:pt>
                <c:pt idx="33">
                  <c:v>135.15850821513712</c:v>
                </c:pt>
                <c:pt idx="34">
                  <c:v>136.75545209658631</c:v>
                </c:pt>
              </c:numCache>
            </c:numRef>
          </c:val>
          <c:smooth val="0"/>
          <c:extLst>
            <c:ext xmlns:c16="http://schemas.microsoft.com/office/drawing/2014/chart" uri="{C3380CC4-5D6E-409C-BE32-E72D297353CC}">
              <c16:uniqueId val="{00000002-7DA4-45A2-A17C-CDA3A10EED14}"/>
            </c:ext>
          </c:extLst>
        </c:ser>
        <c:ser>
          <c:idx val="3"/>
          <c:order val="3"/>
          <c:tx>
            <c:strRef>
              <c:f>Data!$B$110</c:f>
              <c:strCache>
                <c:ptCount val="1"/>
                <c:pt idx="0">
                  <c:v>Indonesia</c:v>
                </c:pt>
              </c:strCache>
            </c:strRef>
          </c:tx>
          <c:spPr>
            <a:ln w="38100" cap="rnd">
              <a:solidFill>
                <a:schemeClr val="bg1">
                  <a:lumMod val="75000"/>
                </a:schemeClr>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Data!$C$110:$AK$110</c:f>
              <c:numCache>
                <c:formatCode>General</c:formatCode>
                <c:ptCount val="35"/>
                <c:pt idx="0">
                  <c:v>100</c:v>
                </c:pt>
                <c:pt idx="1">
                  <c:v>100.39674767337195</c:v>
                </c:pt>
                <c:pt idx="2">
                  <c:v>96.40652001839355</c:v>
                </c:pt>
                <c:pt idx="3">
                  <c:v>94.623206789010425</c:v>
                </c:pt>
                <c:pt idx="4">
                  <c:v>94.136058202849355</c:v>
                </c:pt>
                <c:pt idx="5">
                  <c:v>93.180815128607762</c:v>
                </c:pt>
                <c:pt idx="6">
                  <c:v>93.340775181173314</c:v>
                </c:pt>
                <c:pt idx="7">
                  <c:v>96.597105447331913</c:v>
                </c:pt>
                <c:pt idx="8">
                  <c:v>101.22683780695559</c:v>
                </c:pt>
                <c:pt idx="9">
                  <c:v>100.34919387146346</c:v>
                </c:pt>
                <c:pt idx="10">
                  <c:v>97.938012567586156</c:v>
                </c:pt>
                <c:pt idx="11">
                  <c:v>95.102225153195931</c:v>
                </c:pt>
                <c:pt idx="12">
                  <c:v>94.403357196653261</c:v>
                </c:pt>
                <c:pt idx="13">
                  <c:v>87.505191126052708</c:v>
                </c:pt>
                <c:pt idx="14">
                  <c:v>88.317224410549215</c:v>
                </c:pt>
                <c:pt idx="15">
                  <c:v>79.590671353675063</c:v>
                </c:pt>
                <c:pt idx="16">
                  <c:v>91.632582549828058</c:v>
                </c:pt>
                <c:pt idx="17">
                  <c:v>95.657689901107389</c:v>
                </c:pt>
                <c:pt idx="18">
                  <c:v>97.948195710888015</c:v>
                </c:pt>
                <c:pt idx="19">
                  <c:v>97.88026070946222</c:v>
                </c:pt>
                <c:pt idx="20">
                  <c:v>96.20041332616529</c:v>
                </c:pt>
                <c:pt idx="21">
                  <c:v>95.604868670357689</c:v>
                </c:pt>
                <c:pt idx="22">
                  <c:v>94.177417926916718</c:v>
                </c:pt>
                <c:pt idx="23">
                  <c:v>89.343439835639003</c:v>
                </c:pt>
                <c:pt idx="24">
                  <c:v>88.389874714046783</c:v>
                </c:pt>
                <c:pt idx="25">
                  <c:v>96.996275763205404</c:v>
                </c:pt>
                <c:pt idx="26">
                  <c:v>96.802154174631028</c:v>
                </c:pt>
                <c:pt idx="27">
                  <c:v>97.490928271561586</c:v>
                </c:pt>
                <c:pt idx="28">
                  <c:v>99.024995809441151</c:v>
                </c:pt>
                <c:pt idx="29">
                  <c:v>100.75580666487636</c:v>
                </c:pt>
                <c:pt idx="30">
                  <c:v>103.30055966599718</c:v>
                </c:pt>
                <c:pt idx="31">
                  <c:v>104.09403710642992</c:v>
                </c:pt>
                <c:pt idx="32">
                  <c:v>104.02798278474631</c:v>
                </c:pt>
                <c:pt idx="33">
                  <c:v>103.53914100234928</c:v>
                </c:pt>
                <c:pt idx="34">
                  <c:v>105.49150750986654</c:v>
                </c:pt>
              </c:numCache>
            </c:numRef>
          </c:val>
          <c:smooth val="0"/>
          <c:extLst>
            <c:ext xmlns:c16="http://schemas.microsoft.com/office/drawing/2014/chart" uri="{C3380CC4-5D6E-409C-BE32-E72D297353CC}">
              <c16:uniqueId val="{00000003-7DA4-45A2-A17C-CDA3A10EED14}"/>
            </c:ext>
          </c:extLst>
        </c:ser>
        <c:ser>
          <c:idx val="4"/>
          <c:order val="4"/>
          <c:tx>
            <c:strRef>
              <c:f>Data!$B$111</c:f>
              <c:strCache>
                <c:ptCount val="1"/>
                <c:pt idx="0">
                  <c:v>Nepal</c:v>
                </c:pt>
              </c:strCache>
            </c:strRef>
          </c:tx>
          <c:spPr>
            <a:ln w="38100" cap="rnd">
              <a:solidFill>
                <a:srgbClr val="00B0F0"/>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Data!$C$111:$AK$111</c:f>
              <c:numCache>
                <c:formatCode>General</c:formatCode>
                <c:ptCount val="35"/>
                <c:pt idx="0">
                  <c:v>100</c:v>
                </c:pt>
                <c:pt idx="1">
                  <c:v>98.587165221382236</c:v>
                </c:pt>
                <c:pt idx="2">
                  <c:v>100.86026309845431</c:v>
                </c:pt>
                <c:pt idx="3">
                  <c:v>98.641637532885284</c:v>
                </c:pt>
                <c:pt idx="4">
                  <c:v>99.920013652368837</c:v>
                </c:pt>
                <c:pt idx="5">
                  <c:v>96.870731617597144</c:v>
                </c:pt>
                <c:pt idx="6">
                  <c:v>107.02512544835371</c:v>
                </c:pt>
                <c:pt idx="7">
                  <c:v>105.36895160647087</c:v>
                </c:pt>
                <c:pt idx="8">
                  <c:v>111.83535082358611</c:v>
                </c:pt>
                <c:pt idx="9">
                  <c:v>105.48395522935259</c:v>
                </c:pt>
                <c:pt idx="10">
                  <c:v>105.82901929042289</c:v>
                </c:pt>
                <c:pt idx="11">
                  <c:v>106.43964988183555</c:v>
                </c:pt>
                <c:pt idx="12">
                  <c:v>106.59798161429123</c:v>
                </c:pt>
                <c:pt idx="13">
                  <c:v>112.38828016594982</c:v>
                </c:pt>
                <c:pt idx="14">
                  <c:v>110.31479071481529</c:v>
                </c:pt>
                <c:pt idx="15">
                  <c:v>110.71779471641267</c:v>
                </c:pt>
                <c:pt idx="16">
                  <c:v>141.79287473050684</c:v>
                </c:pt>
                <c:pt idx="17">
                  <c:v>138.92214521046324</c:v>
                </c:pt>
                <c:pt idx="18">
                  <c:v>140.75204644800004</c:v>
                </c:pt>
                <c:pt idx="19">
                  <c:v>144.08630950449088</c:v>
                </c:pt>
                <c:pt idx="20">
                  <c:v>146.19855312641087</c:v>
                </c:pt>
                <c:pt idx="21">
                  <c:v>152.89619141934796</c:v>
                </c:pt>
                <c:pt idx="22">
                  <c:v>155.58536096004778</c:v>
                </c:pt>
                <c:pt idx="23">
                  <c:v>156.94848401301948</c:v>
                </c:pt>
                <c:pt idx="24">
                  <c:v>155.06478165713176</c:v>
                </c:pt>
                <c:pt idx="25">
                  <c:v>147.99974412215482</c:v>
                </c:pt>
                <c:pt idx="26">
                  <c:v>144.47558697468139</c:v>
                </c:pt>
                <c:pt idx="27">
                  <c:v>149.48939865624976</c:v>
                </c:pt>
                <c:pt idx="28">
                  <c:v>151.67382016120405</c:v>
                </c:pt>
                <c:pt idx="29">
                  <c:v>155.19492510778247</c:v>
                </c:pt>
                <c:pt idx="30">
                  <c:v>157.76967304733864</c:v>
                </c:pt>
                <c:pt idx="31">
                  <c:v>159.37284331767333</c:v>
                </c:pt>
                <c:pt idx="32">
                  <c:v>162.75382759485487</c:v>
                </c:pt>
                <c:pt idx="33">
                  <c:v>162.68046601054849</c:v>
                </c:pt>
                <c:pt idx="34">
                  <c:v>161.44453704960713</c:v>
                </c:pt>
              </c:numCache>
            </c:numRef>
          </c:val>
          <c:smooth val="0"/>
          <c:extLst>
            <c:ext xmlns:c16="http://schemas.microsoft.com/office/drawing/2014/chart" uri="{C3380CC4-5D6E-409C-BE32-E72D297353CC}">
              <c16:uniqueId val="{00000004-7DA4-45A2-A17C-CDA3A10EED14}"/>
            </c:ext>
          </c:extLst>
        </c:ser>
        <c:ser>
          <c:idx val="5"/>
          <c:order val="5"/>
          <c:tx>
            <c:strRef>
              <c:f>Data!$B$112</c:f>
              <c:strCache>
                <c:ptCount val="1"/>
                <c:pt idx="0">
                  <c:v>South Korea</c:v>
                </c:pt>
              </c:strCache>
            </c:strRef>
          </c:tx>
          <c:spPr>
            <a:ln w="38100" cap="rnd">
              <a:solidFill>
                <a:schemeClr val="accent2">
                  <a:lumMod val="40000"/>
                  <a:lumOff val="60000"/>
                </a:schemeClr>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Data!$C$112:$AK$112</c:f>
              <c:numCache>
                <c:formatCode>General</c:formatCode>
                <c:ptCount val="35"/>
                <c:pt idx="0">
                  <c:v>100</c:v>
                </c:pt>
                <c:pt idx="1">
                  <c:v>101.34445526116173</c:v>
                </c:pt>
                <c:pt idx="2">
                  <c:v>101.83450144514674</c:v>
                </c:pt>
                <c:pt idx="3">
                  <c:v>101.26057210111578</c:v>
                </c:pt>
                <c:pt idx="4">
                  <c:v>104.74011553997559</c:v>
                </c:pt>
                <c:pt idx="5">
                  <c:v>105.14512606513553</c:v>
                </c:pt>
                <c:pt idx="6">
                  <c:v>106.64269594115991</c:v>
                </c:pt>
                <c:pt idx="7">
                  <c:v>109.71837555312204</c:v>
                </c:pt>
                <c:pt idx="8">
                  <c:v>111.10676506228</c:v>
                </c:pt>
                <c:pt idx="9">
                  <c:v>111.18120807519915</c:v>
                </c:pt>
                <c:pt idx="10">
                  <c:v>111.41954612263766</c:v>
                </c:pt>
                <c:pt idx="11">
                  <c:v>113.72194809550159</c:v>
                </c:pt>
                <c:pt idx="12">
                  <c:v>114.80775427540237</c:v>
                </c:pt>
                <c:pt idx="13">
                  <c:v>118.06154557166136</c:v>
                </c:pt>
                <c:pt idx="14">
                  <c:v>116.82490821202965</c:v>
                </c:pt>
                <c:pt idx="15">
                  <c:v>116.75270757923458</c:v>
                </c:pt>
                <c:pt idx="16">
                  <c:v>120.06745181332514</c:v>
                </c:pt>
                <c:pt idx="17">
                  <c:v>121.25104633951536</c:v>
                </c:pt>
                <c:pt idx="18">
                  <c:v>121.84826606126231</c:v>
                </c:pt>
                <c:pt idx="19">
                  <c:v>120.09693917849869</c:v>
                </c:pt>
                <c:pt idx="20">
                  <c:v>121.86555027090415</c:v>
                </c:pt>
                <c:pt idx="21">
                  <c:v>123.72086189277719</c:v>
                </c:pt>
                <c:pt idx="22">
                  <c:v>124.57925506041322</c:v>
                </c:pt>
                <c:pt idx="23">
                  <c:v>127.08661249827975</c:v>
                </c:pt>
                <c:pt idx="24">
                  <c:v>126.65987453599784</c:v>
                </c:pt>
                <c:pt idx="25">
                  <c:v>123.71899537867063</c:v>
                </c:pt>
                <c:pt idx="26">
                  <c:v>123.60928013572185</c:v>
                </c:pt>
                <c:pt idx="27">
                  <c:v>124.56684075078847</c:v>
                </c:pt>
                <c:pt idx="28">
                  <c:v>124.88439933907048</c:v>
                </c:pt>
                <c:pt idx="29">
                  <c:v>125.86013826416762</c:v>
                </c:pt>
                <c:pt idx="30">
                  <c:v>125.70522725401017</c:v>
                </c:pt>
                <c:pt idx="31">
                  <c:v>125.21244838327937</c:v>
                </c:pt>
                <c:pt idx="32">
                  <c:v>124.0569891533286</c:v>
                </c:pt>
                <c:pt idx="33">
                  <c:v>125.96576347252227</c:v>
                </c:pt>
                <c:pt idx="34">
                  <c:v>129.11017420705804</c:v>
                </c:pt>
              </c:numCache>
            </c:numRef>
          </c:val>
          <c:smooth val="0"/>
          <c:extLst>
            <c:ext xmlns:c16="http://schemas.microsoft.com/office/drawing/2014/chart" uri="{C3380CC4-5D6E-409C-BE32-E72D297353CC}">
              <c16:uniqueId val="{00000005-7DA4-45A2-A17C-CDA3A10EED14}"/>
            </c:ext>
          </c:extLst>
        </c:ser>
        <c:ser>
          <c:idx val="6"/>
          <c:order val="6"/>
          <c:tx>
            <c:strRef>
              <c:f>Data!$B$113</c:f>
              <c:strCache>
                <c:ptCount val="1"/>
                <c:pt idx="0">
                  <c:v>Thailand</c:v>
                </c:pt>
              </c:strCache>
            </c:strRef>
          </c:tx>
          <c:spPr>
            <a:ln w="38100" cap="rnd">
              <a:solidFill>
                <a:schemeClr val="accent1">
                  <a:lumMod val="60000"/>
                </a:schemeClr>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Data!$C$113:$AK$113</c:f>
              <c:numCache>
                <c:formatCode>General</c:formatCode>
                <c:ptCount val="35"/>
                <c:pt idx="0">
                  <c:v>100</c:v>
                </c:pt>
                <c:pt idx="1">
                  <c:v>97.908175048712337</c:v>
                </c:pt>
                <c:pt idx="2">
                  <c:v>97.278720486311386</c:v>
                </c:pt>
                <c:pt idx="3">
                  <c:v>94.066652181190065</c:v>
                </c:pt>
                <c:pt idx="4">
                  <c:v>92.980118983052776</c:v>
                </c:pt>
                <c:pt idx="5">
                  <c:v>96.041271396430247</c:v>
                </c:pt>
                <c:pt idx="6">
                  <c:v>93.01663236612761</c:v>
                </c:pt>
                <c:pt idx="7">
                  <c:v>94.840076771430091</c:v>
                </c:pt>
                <c:pt idx="8">
                  <c:v>105.2941377928165</c:v>
                </c:pt>
                <c:pt idx="9">
                  <c:v>103.87659414668779</c:v>
                </c:pt>
                <c:pt idx="10">
                  <c:v>102.46965596226269</c:v>
                </c:pt>
                <c:pt idx="11">
                  <c:v>102.87949570669039</c:v>
                </c:pt>
                <c:pt idx="12">
                  <c:v>103.86367971235049</c:v>
                </c:pt>
                <c:pt idx="13">
                  <c:v>102.44728712788766</c:v>
                </c:pt>
                <c:pt idx="14">
                  <c:v>104.54681457935227</c:v>
                </c:pt>
                <c:pt idx="15">
                  <c:v>104.74288447209899</c:v>
                </c:pt>
                <c:pt idx="16">
                  <c:v>105.25668797928711</c:v>
                </c:pt>
                <c:pt idx="17">
                  <c:v>103.94561696535531</c:v>
                </c:pt>
                <c:pt idx="18">
                  <c:v>100.55881667371317</c:v>
                </c:pt>
                <c:pt idx="19">
                  <c:v>100.87614952828294</c:v>
                </c:pt>
                <c:pt idx="20">
                  <c:v>99.909247394217587</c:v>
                </c:pt>
                <c:pt idx="21">
                  <c:v>98.286865810844986</c:v>
                </c:pt>
                <c:pt idx="22">
                  <c:v>97.84710213886629</c:v>
                </c:pt>
                <c:pt idx="23">
                  <c:v>96.370462951856624</c:v>
                </c:pt>
                <c:pt idx="24">
                  <c:v>98.579554881254481</c:v>
                </c:pt>
                <c:pt idx="25">
                  <c:v>94.666757847448878</c:v>
                </c:pt>
                <c:pt idx="26">
                  <c:v>96.330073095671764</c:v>
                </c:pt>
                <c:pt idx="27">
                  <c:v>97.715792843155128</c:v>
                </c:pt>
                <c:pt idx="28">
                  <c:v>98.913529515803802</c:v>
                </c:pt>
                <c:pt idx="29">
                  <c:v>101.52840064334899</c:v>
                </c:pt>
                <c:pt idx="30">
                  <c:v>104.96696167268854</c:v>
                </c:pt>
                <c:pt idx="31">
                  <c:v>106.85753682614789</c:v>
                </c:pt>
                <c:pt idx="32">
                  <c:v>108.01946679743152</c:v>
                </c:pt>
                <c:pt idx="33">
                  <c:v>109.04900648066121</c:v>
                </c:pt>
                <c:pt idx="34">
                  <c:v>111.94740584041199</c:v>
                </c:pt>
              </c:numCache>
            </c:numRef>
          </c:val>
          <c:smooth val="0"/>
          <c:extLst>
            <c:ext xmlns:c16="http://schemas.microsoft.com/office/drawing/2014/chart" uri="{C3380CC4-5D6E-409C-BE32-E72D297353CC}">
              <c16:uniqueId val="{00000006-7DA4-45A2-A17C-CDA3A10EED14}"/>
            </c:ext>
          </c:extLst>
        </c:ser>
        <c:ser>
          <c:idx val="7"/>
          <c:order val="7"/>
          <c:tx>
            <c:strRef>
              <c:f>Data!$B$114</c:f>
              <c:strCache>
                <c:ptCount val="1"/>
                <c:pt idx="0">
                  <c:v>Vietnam</c:v>
                </c:pt>
              </c:strCache>
            </c:strRef>
          </c:tx>
          <c:spPr>
            <a:ln w="38100" cap="rnd">
              <a:solidFill>
                <a:schemeClr val="accent2">
                  <a:lumMod val="60000"/>
                </a:schemeClr>
              </a:solidFill>
              <a:round/>
            </a:ln>
            <a:effectLst/>
          </c:spPr>
          <c:marker>
            <c:symbol val="none"/>
          </c:marker>
          <c:cat>
            <c:numRef>
              <c:f>Data!$C$106:$AK$106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Data!$C$114:$AK$114</c:f>
              <c:numCache>
                <c:formatCode>General</c:formatCode>
                <c:ptCount val="35"/>
                <c:pt idx="0">
                  <c:v>100</c:v>
                </c:pt>
                <c:pt idx="1">
                  <c:v>101.77487744345518</c:v>
                </c:pt>
                <c:pt idx="2">
                  <c:v>95.694103433389031</c:v>
                </c:pt>
                <c:pt idx="3">
                  <c:v>91.569722250211456</c:v>
                </c:pt>
                <c:pt idx="4">
                  <c:v>107.74615899999858</c:v>
                </c:pt>
                <c:pt idx="5">
                  <c:v>118.81337799637589</c:v>
                </c:pt>
                <c:pt idx="6">
                  <c:v>109.96898891490197</c:v>
                </c:pt>
                <c:pt idx="7">
                  <c:v>119.4564155984077</c:v>
                </c:pt>
                <c:pt idx="8">
                  <c:v>126.94416718005229</c:v>
                </c:pt>
                <c:pt idx="9">
                  <c:v>134.56144068799213</c:v>
                </c:pt>
                <c:pt idx="10">
                  <c:v>135.66269106245304</c:v>
                </c:pt>
                <c:pt idx="11">
                  <c:v>130.8899963741182</c:v>
                </c:pt>
                <c:pt idx="12">
                  <c:v>129.78734273154404</c:v>
                </c:pt>
                <c:pt idx="13">
                  <c:v>128.47815430764311</c:v>
                </c:pt>
                <c:pt idx="14">
                  <c:v>123.37590306142103</c:v>
                </c:pt>
                <c:pt idx="15">
                  <c:v>119.26191380238026</c:v>
                </c:pt>
                <c:pt idx="16">
                  <c:v>118.93827972807374</c:v>
                </c:pt>
                <c:pt idx="17">
                  <c:v>118.48982582729462</c:v>
                </c:pt>
                <c:pt idx="18">
                  <c:v>116.96167189771045</c:v>
                </c:pt>
                <c:pt idx="19">
                  <c:v>116.9493426625415</c:v>
                </c:pt>
                <c:pt idx="20">
                  <c:v>131.06733123782928</c:v>
                </c:pt>
                <c:pt idx="21">
                  <c:v>131.4355803769846</c:v>
                </c:pt>
                <c:pt idx="22">
                  <c:v>131.88138708683323</c:v>
                </c:pt>
                <c:pt idx="23">
                  <c:v>130.88345184248078</c:v>
                </c:pt>
                <c:pt idx="24">
                  <c:v>133.75978587879462</c:v>
                </c:pt>
                <c:pt idx="25">
                  <c:v>113.74391450975607</c:v>
                </c:pt>
                <c:pt idx="26">
                  <c:v>113.09815119025383</c:v>
                </c:pt>
                <c:pt idx="27">
                  <c:v>114.74252214575354</c:v>
                </c:pt>
                <c:pt idx="28">
                  <c:v>119.26671757681943</c:v>
                </c:pt>
                <c:pt idx="29">
                  <c:v>120.19099145099418</c:v>
                </c:pt>
                <c:pt idx="30">
                  <c:v>122.33669472538806</c:v>
                </c:pt>
                <c:pt idx="31">
                  <c:v>126.00491786592534</c:v>
                </c:pt>
                <c:pt idx="32">
                  <c:v>127.03875237625934</c:v>
                </c:pt>
                <c:pt idx="33">
                  <c:v>126.59991859944294</c:v>
                </c:pt>
                <c:pt idx="34">
                  <c:v>128.20262724613468</c:v>
                </c:pt>
              </c:numCache>
            </c:numRef>
          </c:val>
          <c:smooth val="0"/>
          <c:extLst>
            <c:ext xmlns:c16="http://schemas.microsoft.com/office/drawing/2014/chart" uri="{C3380CC4-5D6E-409C-BE32-E72D297353CC}">
              <c16:uniqueId val="{00000007-7DA4-45A2-A17C-CDA3A10EED14}"/>
            </c:ext>
          </c:extLst>
        </c:ser>
        <c:dLbls>
          <c:showLegendKey val="0"/>
          <c:showVal val="0"/>
          <c:showCatName val="0"/>
          <c:showSerName val="0"/>
          <c:showPercent val="0"/>
          <c:showBubbleSize val="0"/>
        </c:dLbls>
        <c:smooth val="0"/>
        <c:axId val="472982544"/>
        <c:axId val="472993424"/>
      </c:lineChart>
      <c:catAx>
        <c:axId val="47298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93424"/>
        <c:crosses val="autoZero"/>
        <c:auto val="1"/>
        <c:lblAlgn val="ctr"/>
        <c:lblOffset val="100"/>
        <c:noMultiLvlLbl val="0"/>
      </c:catAx>
      <c:valAx>
        <c:axId val="47299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82544"/>
        <c:crosses val="autoZero"/>
        <c:crossBetween val="between"/>
      </c:valAx>
      <c:spPr>
        <a:noFill/>
        <a:ln>
          <a:noFill/>
        </a:ln>
        <a:effectLst/>
      </c:spPr>
    </c:plotArea>
    <c:legend>
      <c:legendPos val="b"/>
      <c:layout>
        <c:manualLayout>
          <c:xMode val="edge"/>
          <c:yMode val="edge"/>
          <c:x val="7.3903435000216761E-2"/>
          <c:y val="0.90143727375089444"/>
          <c:w val="0.85219312999956642"/>
          <c:h val="9.856272624910553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1" dirty="0"/>
              <a:t>Employment in Agriculture (% of total Employment) (modeled ILO estimate): Bangladesh, China, India, Indonesia, Nepal, South Korea, Thailand and Vietnam (1991-2019)</a:t>
            </a:r>
          </a:p>
          <a:p>
            <a:pPr>
              <a:defRPr sz="1600" b="1"/>
            </a:pP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0813379624974076E-2"/>
          <c:y val="0.13280724268117786"/>
          <c:w val="0.9286310592952477"/>
          <c:h val="0.73429822570009617"/>
        </c:manualLayout>
      </c:layout>
      <c:lineChart>
        <c:grouping val="standard"/>
        <c:varyColors val="0"/>
        <c:ser>
          <c:idx val="0"/>
          <c:order val="0"/>
          <c:tx>
            <c:strRef>
              <c:f>Sheet1!$B$2</c:f>
              <c:strCache>
                <c:ptCount val="1"/>
                <c:pt idx="0">
                  <c:v>Bangladesh</c:v>
                </c:pt>
              </c:strCache>
            </c:strRef>
          </c:tx>
          <c:spPr>
            <a:ln w="38100" cap="rnd">
              <a:solidFill>
                <a:srgbClr val="FFC000"/>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Sheet1!$C$2:$AE$2</c:f>
              <c:numCache>
                <c:formatCode>General</c:formatCode>
                <c:ptCount val="29"/>
                <c:pt idx="0">
                  <c:v>69.510002136230497</c:v>
                </c:pt>
                <c:pt idx="1">
                  <c:v>68.900001525878906</c:v>
                </c:pt>
                <c:pt idx="2">
                  <c:v>68.120002746582003</c:v>
                </c:pt>
                <c:pt idx="3">
                  <c:v>67.220001220703097</c:v>
                </c:pt>
                <c:pt idx="4">
                  <c:v>66.029998779296903</c:v>
                </c:pt>
                <c:pt idx="5">
                  <c:v>64.629997253417997</c:v>
                </c:pt>
                <c:pt idx="6">
                  <c:v>64.860000610351605</c:v>
                </c:pt>
                <c:pt idx="7">
                  <c:v>64.930000305175795</c:v>
                </c:pt>
                <c:pt idx="8">
                  <c:v>64.940002441406307</c:v>
                </c:pt>
                <c:pt idx="9">
                  <c:v>64.809997558593807</c:v>
                </c:pt>
                <c:pt idx="10">
                  <c:v>62.389999389648402</c:v>
                </c:pt>
                <c:pt idx="11">
                  <c:v>59.900001525878899</c:v>
                </c:pt>
                <c:pt idx="12">
                  <c:v>57.189998626708999</c:v>
                </c:pt>
                <c:pt idx="13">
                  <c:v>54.299999237060497</c:v>
                </c:pt>
                <c:pt idx="14">
                  <c:v>51.169998168945298</c:v>
                </c:pt>
                <c:pt idx="15">
                  <c:v>48.080001831054702</c:v>
                </c:pt>
                <c:pt idx="16">
                  <c:v>47.849998474121101</c:v>
                </c:pt>
                <c:pt idx="17">
                  <c:v>47.669998168945298</c:v>
                </c:pt>
                <c:pt idx="18">
                  <c:v>47.529998779296903</c:v>
                </c:pt>
                <c:pt idx="19">
                  <c:v>47.310001373291001</c:v>
                </c:pt>
                <c:pt idx="20">
                  <c:v>46.549999237060497</c:v>
                </c:pt>
                <c:pt idx="21">
                  <c:v>45.759998321533203</c:v>
                </c:pt>
                <c:pt idx="22">
                  <c:v>45.009998321533203</c:v>
                </c:pt>
                <c:pt idx="23">
                  <c:v>44.2700004577637</c:v>
                </c:pt>
                <c:pt idx="24">
                  <c:v>43.459999084472699</c:v>
                </c:pt>
                <c:pt idx="25">
                  <c:v>42.659999847412102</c:v>
                </c:pt>
                <c:pt idx="26">
                  <c:v>40.599998474121101</c:v>
                </c:pt>
                <c:pt idx="27">
                  <c:v>39.389999389648402</c:v>
                </c:pt>
                <c:pt idx="28">
                  <c:v>38.299999237060497</c:v>
                </c:pt>
              </c:numCache>
            </c:numRef>
          </c:val>
          <c:smooth val="0"/>
          <c:extLst>
            <c:ext xmlns:c16="http://schemas.microsoft.com/office/drawing/2014/chart" uri="{C3380CC4-5D6E-409C-BE32-E72D297353CC}">
              <c16:uniqueId val="{00000000-9E4C-4594-9767-32303B267E3D}"/>
            </c:ext>
          </c:extLst>
        </c:ser>
        <c:ser>
          <c:idx val="1"/>
          <c:order val="1"/>
          <c:tx>
            <c:strRef>
              <c:f>Sheet1!$B$3</c:f>
              <c:strCache>
                <c:ptCount val="1"/>
                <c:pt idx="0">
                  <c:v>China</c:v>
                </c:pt>
              </c:strCache>
            </c:strRef>
          </c:tx>
          <c:spPr>
            <a:ln w="38100" cap="rnd">
              <a:solidFill>
                <a:srgbClr val="FF0000"/>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Sheet1!$C$3:$AE$3</c:f>
              <c:numCache>
                <c:formatCode>General</c:formatCode>
                <c:ptCount val="29"/>
                <c:pt idx="0">
                  <c:v>59.700000762939503</c:v>
                </c:pt>
                <c:pt idx="1">
                  <c:v>58.5</c:v>
                </c:pt>
                <c:pt idx="2">
                  <c:v>56.400001525878899</c:v>
                </c:pt>
                <c:pt idx="3">
                  <c:v>54.299999237060497</c:v>
                </c:pt>
                <c:pt idx="4">
                  <c:v>52.200000762939503</c:v>
                </c:pt>
                <c:pt idx="5">
                  <c:v>50.5</c:v>
                </c:pt>
                <c:pt idx="6">
                  <c:v>49.900001525878899</c:v>
                </c:pt>
                <c:pt idx="7">
                  <c:v>49.799999237060497</c:v>
                </c:pt>
                <c:pt idx="8">
                  <c:v>50.099998474121101</c:v>
                </c:pt>
                <c:pt idx="9">
                  <c:v>50.009998321533203</c:v>
                </c:pt>
                <c:pt idx="10">
                  <c:v>50.009998321533203</c:v>
                </c:pt>
                <c:pt idx="11">
                  <c:v>50.009998321533203</c:v>
                </c:pt>
                <c:pt idx="12">
                  <c:v>49.099998474121101</c:v>
                </c:pt>
                <c:pt idx="13">
                  <c:v>46.900001525878899</c:v>
                </c:pt>
                <c:pt idx="14">
                  <c:v>44.799999237060497</c:v>
                </c:pt>
                <c:pt idx="15">
                  <c:v>42.599998474121101</c:v>
                </c:pt>
                <c:pt idx="16">
                  <c:v>40.799999237060497</c:v>
                </c:pt>
                <c:pt idx="17">
                  <c:v>39.599998474121101</c:v>
                </c:pt>
                <c:pt idx="18">
                  <c:v>38.099998474121101</c:v>
                </c:pt>
                <c:pt idx="19">
                  <c:v>36.700000762939503</c:v>
                </c:pt>
                <c:pt idx="20">
                  <c:v>34.799999237060497</c:v>
                </c:pt>
                <c:pt idx="21">
                  <c:v>33.599998474121101</c:v>
                </c:pt>
                <c:pt idx="22">
                  <c:v>31.399999618530298</c:v>
                </c:pt>
                <c:pt idx="23">
                  <c:v>29.5</c:v>
                </c:pt>
                <c:pt idx="24">
                  <c:v>28.590000152587901</c:v>
                </c:pt>
                <c:pt idx="25">
                  <c:v>27.700000762939499</c:v>
                </c:pt>
                <c:pt idx="26">
                  <c:v>26.9799995422363</c:v>
                </c:pt>
                <c:pt idx="27">
                  <c:v>26.069999694824201</c:v>
                </c:pt>
                <c:pt idx="28">
                  <c:v>25.329999923706101</c:v>
                </c:pt>
              </c:numCache>
            </c:numRef>
          </c:val>
          <c:smooth val="0"/>
          <c:extLst>
            <c:ext xmlns:c16="http://schemas.microsoft.com/office/drawing/2014/chart" uri="{C3380CC4-5D6E-409C-BE32-E72D297353CC}">
              <c16:uniqueId val="{00000001-9E4C-4594-9767-32303B267E3D}"/>
            </c:ext>
          </c:extLst>
        </c:ser>
        <c:ser>
          <c:idx val="2"/>
          <c:order val="2"/>
          <c:tx>
            <c:strRef>
              <c:f>Sheet1!$B$4</c:f>
              <c:strCache>
                <c:ptCount val="1"/>
                <c:pt idx="0">
                  <c:v>India</c:v>
                </c:pt>
              </c:strCache>
            </c:strRef>
          </c:tx>
          <c:spPr>
            <a:ln w="38100" cap="rnd">
              <a:solidFill>
                <a:srgbClr val="00B050"/>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Sheet1!$C$4:$AE$4</c:f>
              <c:numCache>
                <c:formatCode>General</c:formatCode>
                <c:ptCount val="29"/>
                <c:pt idx="0">
                  <c:v>63.319999694824197</c:v>
                </c:pt>
                <c:pt idx="1">
                  <c:v>62.990001678466797</c:v>
                </c:pt>
                <c:pt idx="2">
                  <c:v>62.659999847412102</c:v>
                </c:pt>
                <c:pt idx="3">
                  <c:v>62.180000305175803</c:v>
                </c:pt>
                <c:pt idx="4">
                  <c:v>61.759998321533203</c:v>
                </c:pt>
                <c:pt idx="5">
                  <c:v>61.349998474121101</c:v>
                </c:pt>
                <c:pt idx="6">
                  <c:v>61.119998931884801</c:v>
                </c:pt>
                <c:pt idx="7">
                  <c:v>60.720001220703097</c:v>
                </c:pt>
                <c:pt idx="8">
                  <c:v>60.090000152587898</c:v>
                </c:pt>
                <c:pt idx="9">
                  <c:v>59.650001525878899</c:v>
                </c:pt>
                <c:pt idx="10">
                  <c:v>59.099998474121101</c:v>
                </c:pt>
                <c:pt idx="11">
                  <c:v>58.599998474121101</c:v>
                </c:pt>
                <c:pt idx="12">
                  <c:v>57.759998321533203</c:v>
                </c:pt>
                <c:pt idx="13">
                  <c:v>56.779998779296903</c:v>
                </c:pt>
                <c:pt idx="14">
                  <c:v>56</c:v>
                </c:pt>
                <c:pt idx="15">
                  <c:v>55.080001831054702</c:v>
                </c:pt>
                <c:pt idx="16">
                  <c:v>54.110000610351598</c:v>
                </c:pt>
                <c:pt idx="17">
                  <c:v>53.509998321533203</c:v>
                </c:pt>
                <c:pt idx="18">
                  <c:v>52.5</c:v>
                </c:pt>
                <c:pt idx="19">
                  <c:v>51.5200004577637</c:v>
                </c:pt>
                <c:pt idx="20">
                  <c:v>49.259998321533203</c:v>
                </c:pt>
                <c:pt idx="21">
                  <c:v>47</c:v>
                </c:pt>
                <c:pt idx="22">
                  <c:v>46.5</c:v>
                </c:pt>
                <c:pt idx="23">
                  <c:v>45.889999389648402</c:v>
                </c:pt>
                <c:pt idx="24">
                  <c:v>45.259998321533203</c:v>
                </c:pt>
                <c:pt idx="25">
                  <c:v>44.560001373291001</c:v>
                </c:pt>
                <c:pt idx="26">
                  <c:v>43.930000305175803</c:v>
                </c:pt>
                <c:pt idx="27">
                  <c:v>43.330001831054702</c:v>
                </c:pt>
                <c:pt idx="28">
                  <c:v>42.599998474121101</c:v>
                </c:pt>
              </c:numCache>
            </c:numRef>
          </c:val>
          <c:smooth val="0"/>
          <c:extLst>
            <c:ext xmlns:c16="http://schemas.microsoft.com/office/drawing/2014/chart" uri="{C3380CC4-5D6E-409C-BE32-E72D297353CC}">
              <c16:uniqueId val="{00000002-9E4C-4594-9767-32303B267E3D}"/>
            </c:ext>
          </c:extLst>
        </c:ser>
        <c:ser>
          <c:idx val="3"/>
          <c:order val="3"/>
          <c:tx>
            <c:strRef>
              <c:f>Sheet1!$B$5</c:f>
              <c:strCache>
                <c:ptCount val="1"/>
                <c:pt idx="0">
                  <c:v>Indonesia</c:v>
                </c:pt>
              </c:strCache>
            </c:strRef>
          </c:tx>
          <c:spPr>
            <a:ln w="38100" cap="rnd">
              <a:solidFill>
                <a:schemeClr val="bg1">
                  <a:lumMod val="75000"/>
                </a:schemeClr>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Sheet1!$C$5:$AE$5</c:f>
              <c:numCache>
                <c:formatCode>General</c:formatCode>
                <c:ptCount val="29"/>
                <c:pt idx="0">
                  <c:v>55.509998321533203</c:v>
                </c:pt>
                <c:pt idx="1">
                  <c:v>55.200000762939503</c:v>
                </c:pt>
                <c:pt idx="2">
                  <c:v>52.110000610351598</c:v>
                </c:pt>
                <c:pt idx="3">
                  <c:v>47.790000915527301</c:v>
                </c:pt>
                <c:pt idx="4">
                  <c:v>43.9799995422363</c:v>
                </c:pt>
                <c:pt idx="5">
                  <c:v>43.419998168945298</c:v>
                </c:pt>
                <c:pt idx="6">
                  <c:v>43.090000152587898</c:v>
                </c:pt>
                <c:pt idx="7">
                  <c:v>44.909999847412102</c:v>
                </c:pt>
                <c:pt idx="8">
                  <c:v>45.220001220703097</c:v>
                </c:pt>
                <c:pt idx="9">
                  <c:v>45.279998779296903</c:v>
                </c:pt>
                <c:pt idx="10">
                  <c:v>43.7700004577637</c:v>
                </c:pt>
                <c:pt idx="11">
                  <c:v>44.340000152587898</c:v>
                </c:pt>
                <c:pt idx="12">
                  <c:v>46.380001068115199</c:v>
                </c:pt>
                <c:pt idx="13">
                  <c:v>43.330001831054702</c:v>
                </c:pt>
                <c:pt idx="14">
                  <c:v>44</c:v>
                </c:pt>
                <c:pt idx="15">
                  <c:v>42.060001373291001</c:v>
                </c:pt>
                <c:pt idx="16">
                  <c:v>41.259998321533203</c:v>
                </c:pt>
                <c:pt idx="17">
                  <c:v>41.099998474121101</c:v>
                </c:pt>
                <c:pt idx="18">
                  <c:v>40.450000762939503</c:v>
                </c:pt>
                <c:pt idx="19">
                  <c:v>39.130001068115199</c:v>
                </c:pt>
                <c:pt idx="20">
                  <c:v>37.189998626708999</c:v>
                </c:pt>
                <c:pt idx="21">
                  <c:v>35.930000305175803</c:v>
                </c:pt>
                <c:pt idx="22">
                  <c:v>34.9799995422363</c:v>
                </c:pt>
                <c:pt idx="23">
                  <c:v>34.279998779296903</c:v>
                </c:pt>
                <c:pt idx="24">
                  <c:v>33.040000915527301</c:v>
                </c:pt>
                <c:pt idx="25">
                  <c:v>31.819999694824201</c:v>
                </c:pt>
                <c:pt idx="26">
                  <c:v>30.790000915527301</c:v>
                </c:pt>
                <c:pt idx="27">
                  <c:v>29.629999160766602</c:v>
                </c:pt>
                <c:pt idx="28">
                  <c:v>28.5</c:v>
                </c:pt>
              </c:numCache>
            </c:numRef>
          </c:val>
          <c:smooth val="0"/>
          <c:extLst>
            <c:ext xmlns:c16="http://schemas.microsoft.com/office/drawing/2014/chart" uri="{C3380CC4-5D6E-409C-BE32-E72D297353CC}">
              <c16:uniqueId val="{00000003-9E4C-4594-9767-32303B267E3D}"/>
            </c:ext>
          </c:extLst>
        </c:ser>
        <c:ser>
          <c:idx val="4"/>
          <c:order val="4"/>
          <c:tx>
            <c:strRef>
              <c:f>Sheet1!$B$6</c:f>
              <c:strCache>
                <c:ptCount val="1"/>
                <c:pt idx="0">
                  <c:v>Nepal</c:v>
                </c:pt>
              </c:strCache>
            </c:strRef>
          </c:tx>
          <c:spPr>
            <a:ln w="38100" cap="rnd">
              <a:solidFill>
                <a:srgbClr val="00B0F0"/>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Sheet1!$C$6:$AE$6</c:f>
              <c:numCache>
                <c:formatCode>General</c:formatCode>
                <c:ptCount val="29"/>
                <c:pt idx="0">
                  <c:v>82.330001831054702</c:v>
                </c:pt>
                <c:pt idx="1">
                  <c:v>82.099998474121094</c:v>
                </c:pt>
                <c:pt idx="2">
                  <c:v>81.75</c:v>
                </c:pt>
                <c:pt idx="3">
                  <c:v>81.150001525878906</c:v>
                </c:pt>
                <c:pt idx="4">
                  <c:v>80.519996643066406</c:v>
                </c:pt>
                <c:pt idx="5">
                  <c:v>79.680000305175795</c:v>
                </c:pt>
                <c:pt idx="6">
                  <c:v>78.660003662109403</c:v>
                </c:pt>
                <c:pt idx="7">
                  <c:v>77.519996643066406</c:v>
                </c:pt>
                <c:pt idx="8">
                  <c:v>76.110000610351605</c:v>
                </c:pt>
                <c:pt idx="9">
                  <c:v>75.25</c:v>
                </c:pt>
                <c:pt idx="10">
                  <c:v>74.589996337890597</c:v>
                </c:pt>
                <c:pt idx="11">
                  <c:v>74.190002441406307</c:v>
                </c:pt>
                <c:pt idx="12">
                  <c:v>73.610000610351605</c:v>
                </c:pt>
                <c:pt idx="13">
                  <c:v>73.080001831054702</c:v>
                </c:pt>
                <c:pt idx="14">
                  <c:v>72.639999389648395</c:v>
                </c:pt>
                <c:pt idx="15">
                  <c:v>72.209999084472699</c:v>
                </c:pt>
                <c:pt idx="16">
                  <c:v>71.779998779296903</c:v>
                </c:pt>
                <c:pt idx="17">
                  <c:v>71.129997253417997</c:v>
                </c:pt>
                <c:pt idx="18">
                  <c:v>70.610000610351605</c:v>
                </c:pt>
                <c:pt idx="19">
                  <c:v>70.040000915527301</c:v>
                </c:pt>
                <c:pt idx="20">
                  <c:v>69.540000915527301</c:v>
                </c:pt>
                <c:pt idx="21">
                  <c:v>68.860000610351605</c:v>
                </c:pt>
                <c:pt idx="22">
                  <c:v>68.239997863769503</c:v>
                </c:pt>
                <c:pt idx="23">
                  <c:v>67.480003356933594</c:v>
                </c:pt>
                <c:pt idx="24">
                  <c:v>66.930000305175795</c:v>
                </c:pt>
                <c:pt idx="25">
                  <c:v>66.660003662109403</c:v>
                </c:pt>
                <c:pt idx="26">
                  <c:v>65.809997558593807</c:v>
                </c:pt>
                <c:pt idx="27">
                  <c:v>65.080001831054702</c:v>
                </c:pt>
                <c:pt idx="28">
                  <c:v>64.379997253417997</c:v>
                </c:pt>
              </c:numCache>
            </c:numRef>
          </c:val>
          <c:smooth val="0"/>
          <c:extLst>
            <c:ext xmlns:c16="http://schemas.microsoft.com/office/drawing/2014/chart" uri="{C3380CC4-5D6E-409C-BE32-E72D297353CC}">
              <c16:uniqueId val="{00000004-9E4C-4594-9767-32303B267E3D}"/>
            </c:ext>
          </c:extLst>
        </c:ser>
        <c:ser>
          <c:idx val="5"/>
          <c:order val="5"/>
          <c:tx>
            <c:strRef>
              <c:f>Sheet1!$B$7</c:f>
              <c:strCache>
                <c:ptCount val="1"/>
                <c:pt idx="0">
                  <c:v>South Korea</c:v>
                </c:pt>
              </c:strCache>
            </c:strRef>
          </c:tx>
          <c:spPr>
            <a:ln w="38100" cap="rnd">
              <a:solidFill>
                <a:schemeClr val="accent2">
                  <a:lumMod val="40000"/>
                  <a:lumOff val="60000"/>
                </a:schemeClr>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Sheet1!$C$7:$AE$7</c:f>
              <c:numCache>
                <c:formatCode>General</c:formatCode>
                <c:ptCount val="29"/>
                <c:pt idx="0">
                  <c:v>14.6099996566772</c:v>
                </c:pt>
                <c:pt idx="1">
                  <c:v>14.0299997329712</c:v>
                </c:pt>
                <c:pt idx="2">
                  <c:v>13.4799995422363</c:v>
                </c:pt>
                <c:pt idx="3">
                  <c:v>12.560000419616699</c:v>
                </c:pt>
                <c:pt idx="4">
                  <c:v>11.7700004577637</c:v>
                </c:pt>
                <c:pt idx="5">
                  <c:v>11.1400003433228</c:v>
                </c:pt>
                <c:pt idx="6">
                  <c:v>10.7700004577637</c:v>
                </c:pt>
                <c:pt idx="7">
                  <c:v>12.0200004577637</c:v>
                </c:pt>
                <c:pt idx="8">
                  <c:v>11.3400001525879</c:v>
                </c:pt>
                <c:pt idx="9">
                  <c:v>10.6000003814697</c:v>
                </c:pt>
                <c:pt idx="10">
                  <c:v>9.9600000381469709</c:v>
                </c:pt>
                <c:pt idx="11">
                  <c:v>9.3299999237060494</c:v>
                </c:pt>
                <c:pt idx="12">
                  <c:v>8.8100004196166992</c:v>
                </c:pt>
                <c:pt idx="13">
                  <c:v>8.3999996185302699</c:v>
                </c:pt>
                <c:pt idx="14">
                  <c:v>7.96000003814697</c:v>
                </c:pt>
                <c:pt idx="15">
                  <c:v>7.6500000953674299</c:v>
                </c:pt>
                <c:pt idx="16">
                  <c:v>7.3000001907348597</c:v>
                </c:pt>
                <c:pt idx="17">
                  <c:v>7.1399998664856001</c:v>
                </c:pt>
                <c:pt idx="18">
                  <c:v>7.0100002288818404</c:v>
                </c:pt>
                <c:pt idx="19">
                  <c:v>6.5999999046325701</c:v>
                </c:pt>
                <c:pt idx="20">
                  <c:v>6.3699998855590803</c:v>
                </c:pt>
                <c:pt idx="21">
                  <c:v>6.1300001144409197</c:v>
                </c:pt>
                <c:pt idx="22">
                  <c:v>6.7600002288818404</c:v>
                </c:pt>
                <c:pt idx="23">
                  <c:v>5.5799999237060502</c:v>
                </c:pt>
                <c:pt idx="24">
                  <c:v>5.2300000190734899</c:v>
                </c:pt>
                <c:pt idx="25">
                  <c:v>4.9400000572204599</c:v>
                </c:pt>
                <c:pt idx="26">
                  <c:v>4.9200000762939498</c:v>
                </c:pt>
                <c:pt idx="27">
                  <c:v>5</c:v>
                </c:pt>
                <c:pt idx="28">
                  <c:v>5.1399998664856001</c:v>
                </c:pt>
              </c:numCache>
            </c:numRef>
          </c:val>
          <c:smooth val="0"/>
          <c:extLst>
            <c:ext xmlns:c16="http://schemas.microsoft.com/office/drawing/2014/chart" uri="{C3380CC4-5D6E-409C-BE32-E72D297353CC}">
              <c16:uniqueId val="{00000005-9E4C-4594-9767-32303B267E3D}"/>
            </c:ext>
          </c:extLst>
        </c:ser>
        <c:ser>
          <c:idx val="6"/>
          <c:order val="6"/>
          <c:tx>
            <c:strRef>
              <c:f>Sheet1!$B$8</c:f>
              <c:strCache>
                <c:ptCount val="1"/>
                <c:pt idx="0">
                  <c:v>Thailand</c:v>
                </c:pt>
              </c:strCache>
            </c:strRef>
          </c:tx>
          <c:spPr>
            <a:ln w="38100" cap="rnd">
              <a:solidFill>
                <a:schemeClr val="accent5">
                  <a:lumMod val="75000"/>
                </a:schemeClr>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Sheet1!$C$8:$AE$8</c:f>
              <c:numCache>
                <c:formatCode>General</c:formatCode>
                <c:ptCount val="29"/>
                <c:pt idx="0">
                  <c:v>60.330001831054702</c:v>
                </c:pt>
                <c:pt idx="1">
                  <c:v>60.909999847412102</c:v>
                </c:pt>
                <c:pt idx="2">
                  <c:v>56.7700004577637</c:v>
                </c:pt>
                <c:pt idx="3">
                  <c:v>55.990001678466797</c:v>
                </c:pt>
                <c:pt idx="4">
                  <c:v>51.9799995422363</c:v>
                </c:pt>
                <c:pt idx="5">
                  <c:v>50.060001373291001</c:v>
                </c:pt>
                <c:pt idx="6">
                  <c:v>50.349998474121101</c:v>
                </c:pt>
                <c:pt idx="7">
                  <c:v>51.2700004577637</c:v>
                </c:pt>
                <c:pt idx="8">
                  <c:v>48.5200004577637</c:v>
                </c:pt>
                <c:pt idx="9">
                  <c:v>48.790000915527301</c:v>
                </c:pt>
                <c:pt idx="10">
                  <c:v>46.040000915527301</c:v>
                </c:pt>
                <c:pt idx="11">
                  <c:v>43.849998474121101</c:v>
                </c:pt>
                <c:pt idx="12">
                  <c:v>41.639999389648402</c:v>
                </c:pt>
                <c:pt idx="13">
                  <c:v>39.290000915527301</c:v>
                </c:pt>
                <c:pt idx="14">
                  <c:v>38.680000305175803</c:v>
                </c:pt>
                <c:pt idx="15">
                  <c:v>39.779998779296903</c:v>
                </c:pt>
                <c:pt idx="16">
                  <c:v>39.529998779296903</c:v>
                </c:pt>
                <c:pt idx="17">
                  <c:v>39.75</c:v>
                </c:pt>
                <c:pt idx="18">
                  <c:v>38.990001678466797</c:v>
                </c:pt>
                <c:pt idx="19">
                  <c:v>38.25</c:v>
                </c:pt>
                <c:pt idx="20">
                  <c:v>41.009998321533203</c:v>
                </c:pt>
                <c:pt idx="21">
                  <c:v>42.139999389648402</c:v>
                </c:pt>
                <c:pt idx="22">
                  <c:v>41.75</c:v>
                </c:pt>
                <c:pt idx="23">
                  <c:v>33.439998626708999</c:v>
                </c:pt>
                <c:pt idx="24">
                  <c:v>32.279998779296903</c:v>
                </c:pt>
                <c:pt idx="25">
                  <c:v>31.159999847412099</c:v>
                </c:pt>
                <c:pt idx="26">
                  <c:v>31.459999084472699</c:v>
                </c:pt>
                <c:pt idx="27">
                  <c:v>32.139999389648402</c:v>
                </c:pt>
                <c:pt idx="28">
                  <c:v>31.430000305175799</c:v>
                </c:pt>
              </c:numCache>
            </c:numRef>
          </c:val>
          <c:smooth val="0"/>
          <c:extLst>
            <c:ext xmlns:c16="http://schemas.microsoft.com/office/drawing/2014/chart" uri="{C3380CC4-5D6E-409C-BE32-E72D297353CC}">
              <c16:uniqueId val="{00000006-9E4C-4594-9767-32303B267E3D}"/>
            </c:ext>
          </c:extLst>
        </c:ser>
        <c:ser>
          <c:idx val="7"/>
          <c:order val="7"/>
          <c:tx>
            <c:strRef>
              <c:f>Sheet1!$B$9</c:f>
              <c:strCache>
                <c:ptCount val="1"/>
                <c:pt idx="0">
                  <c:v>Vietnam</c:v>
                </c:pt>
              </c:strCache>
            </c:strRef>
          </c:tx>
          <c:spPr>
            <a:ln w="38100" cap="rnd">
              <a:solidFill>
                <a:schemeClr val="accent2">
                  <a:lumMod val="60000"/>
                </a:schemeClr>
              </a:solidFill>
              <a:round/>
            </a:ln>
            <a:effectLst/>
          </c:spPr>
          <c:marker>
            <c:symbol val="none"/>
          </c:marker>
          <c:cat>
            <c:numRef>
              <c:f>Sheet1!$C$1:$AE$1</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Sheet1!$C$9:$AE$9</c:f>
              <c:numCache>
                <c:formatCode>General</c:formatCode>
                <c:ptCount val="29"/>
                <c:pt idx="0">
                  <c:v>70.879997253417997</c:v>
                </c:pt>
                <c:pt idx="1">
                  <c:v>69.809997558593807</c:v>
                </c:pt>
                <c:pt idx="2">
                  <c:v>68.779998779296903</c:v>
                </c:pt>
                <c:pt idx="3">
                  <c:v>67.819999694824205</c:v>
                </c:pt>
                <c:pt idx="4">
                  <c:v>66.970001220703097</c:v>
                </c:pt>
                <c:pt idx="5">
                  <c:v>66.309997558593807</c:v>
                </c:pt>
                <c:pt idx="6">
                  <c:v>65.279998779296903</c:v>
                </c:pt>
                <c:pt idx="7">
                  <c:v>64.769996643066406</c:v>
                </c:pt>
                <c:pt idx="8">
                  <c:v>64.989997863769503</c:v>
                </c:pt>
                <c:pt idx="9">
                  <c:v>65.25</c:v>
                </c:pt>
                <c:pt idx="10">
                  <c:v>63.990001678466797</c:v>
                </c:pt>
                <c:pt idx="11">
                  <c:v>62.040000915527301</c:v>
                </c:pt>
                <c:pt idx="12">
                  <c:v>59.680000305175803</c:v>
                </c:pt>
                <c:pt idx="13">
                  <c:v>57.900001525878899</c:v>
                </c:pt>
                <c:pt idx="14">
                  <c:v>54.830001831054702</c:v>
                </c:pt>
                <c:pt idx="15">
                  <c:v>51.669998168945298</c:v>
                </c:pt>
                <c:pt idx="16">
                  <c:v>49.279998779296903</c:v>
                </c:pt>
                <c:pt idx="17">
                  <c:v>48.619998931884801</c:v>
                </c:pt>
                <c:pt idx="18">
                  <c:v>47.549999237060497</c:v>
                </c:pt>
                <c:pt idx="19">
                  <c:v>48.709999084472699</c:v>
                </c:pt>
                <c:pt idx="20">
                  <c:v>48.310001373291001</c:v>
                </c:pt>
                <c:pt idx="21">
                  <c:v>47.369998931884801</c:v>
                </c:pt>
                <c:pt idx="22">
                  <c:v>46.810001373291001</c:v>
                </c:pt>
                <c:pt idx="23">
                  <c:v>46.340000152587898</c:v>
                </c:pt>
                <c:pt idx="24">
                  <c:v>44.0200004577637</c:v>
                </c:pt>
                <c:pt idx="25">
                  <c:v>41.869998931884801</c:v>
                </c:pt>
                <c:pt idx="26">
                  <c:v>40.159999847412102</c:v>
                </c:pt>
                <c:pt idx="27">
                  <c:v>38.700000762939503</c:v>
                </c:pt>
                <c:pt idx="28">
                  <c:v>37.220001220703097</c:v>
                </c:pt>
              </c:numCache>
            </c:numRef>
          </c:val>
          <c:smooth val="0"/>
          <c:extLst>
            <c:ext xmlns:c16="http://schemas.microsoft.com/office/drawing/2014/chart" uri="{C3380CC4-5D6E-409C-BE32-E72D297353CC}">
              <c16:uniqueId val="{00000007-9E4C-4594-9767-32303B267E3D}"/>
            </c:ext>
          </c:extLst>
        </c:ser>
        <c:dLbls>
          <c:showLegendKey val="0"/>
          <c:showVal val="0"/>
          <c:showCatName val="0"/>
          <c:showSerName val="0"/>
          <c:showPercent val="0"/>
          <c:showBubbleSize val="0"/>
        </c:dLbls>
        <c:smooth val="0"/>
        <c:axId val="470278416"/>
        <c:axId val="470272432"/>
      </c:lineChart>
      <c:catAx>
        <c:axId val="47027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2432"/>
        <c:crosses val="autoZero"/>
        <c:auto val="1"/>
        <c:lblAlgn val="ctr"/>
        <c:lblOffset val="100"/>
        <c:noMultiLvlLbl val="0"/>
      </c:catAx>
      <c:valAx>
        <c:axId val="47027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8416"/>
        <c:crosses val="autoZero"/>
        <c:crossBetween val="between"/>
      </c:valAx>
      <c:spPr>
        <a:noFill/>
        <a:ln>
          <a:noFill/>
        </a:ln>
        <a:effectLst/>
      </c:spPr>
    </c:plotArea>
    <c:legend>
      <c:legendPos val="b"/>
      <c:layout>
        <c:manualLayout>
          <c:xMode val="edge"/>
          <c:yMode val="edge"/>
          <c:x val="5.1653678092014634E-2"/>
          <c:y val="0.60566342806664142"/>
          <c:w val="0.80289037784462158"/>
          <c:h val="0.134381319355374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dirty="0"/>
              <a:t>China: Confirmed Daily Cases of COVID-19 and Deaths </a:t>
            </a:r>
          </a:p>
          <a:p>
            <a:pPr>
              <a:defRPr b="1"/>
            </a:pPr>
            <a:r>
              <a:rPr lang="en-US" b="1" dirty="0"/>
              <a:t>(1st March 2020 to 10th April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Sheet2!$B$12</c:f>
              <c:strCache>
                <c:ptCount val="1"/>
                <c:pt idx="0">
                  <c:v>Daily Cases_China</c:v>
                </c:pt>
              </c:strCache>
            </c:strRef>
          </c:tx>
          <c:spPr>
            <a:solidFill>
              <a:srgbClr val="0070C0"/>
            </a:solidFill>
            <a:ln>
              <a:noFill/>
            </a:ln>
            <a:effectLst/>
          </c:spPr>
          <c:invertIfNegative val="0"/>
          <c:cat>
            <c:numRef>
              <c:f>Sheet2!$C$11:$QX$11</c:f>
              <c:numCache>
                <c:formatCode>m/d/yyyy</c:formatCode>
                <c:ptCount val="464"/>
                <c:pt idx="0">
                  <c:v>43833</c:v>
                </c:pt>
                <c:pt idx="1">
                  <c:v>43834</c:v>
                </c:pt>
                <c:pt idx="2">
                  <c:v>43835</c:v>
                </c:pt>
                <c:pt idx="3">
                  <c:v>43836</c:v>
                </c:pt>
                <c:pt idx="4">
                  <c:v>43837</c:v>
                </c:pt>
                <c:pt idx="5">
                  <c:v>43838</c:v>
                </c:pt>
                <c:pt idx="6">
                  <c:v>43839</c:v>
                </c:pt>
                <c:pt idx="7">
                  <c:v>43840</c:v>
                </c:pt>
                <c:pt idx="8">
                  <c:v>43841</c:v>
                </c:pt>
                <c:pt idx="9">
                  <c:v>43842</c:v>
                </c:pt>
                <c:pt idx="10">
                  <c:v>43843</c:v>
                </c:pt>
                <c:pt idx="11">
                  <c:v>43844</c:v>
                </c:pt>
                <c:pt idx="12">
                  <c:v>43845</c:v>
                </c:pt>
                <c:pt idx="13">
                  <c:v>43846</c:v>
                </c:pt>
                <c:pt idx="14">
                  <c:v>43847</c:v>
                </c:pt>
                <c:pt idx="15">
                  <c:v>43848</c:v>
                </c:pt>
                <c:pt idx="16">
                  <c:v>43849</c:v>
                </c:pt>
                <c:pt idx="17">
                  <c:v>43850</c:v>
                </c:pt>
                <c:pt idx="18">
                  <c:v>43851</c:v>
                </c:pt>
                <c:pt idx="19">
                  <c:v>43852</c:v>
                </c:pt>
                <c:pt idx="20">
                  <c:v>43853</c:v>
                </c:pt>
                <c:pt idx="21">
                  <c:v>43854</c:v>
                </c:pt>
                <c:pt idx="22">
                  <c:v>43855</c:v>
                </c:pt>
                <c:pt idx="23">
                  <c:v>43856</c:v>
                </c:pt>
                <c:pt idx="24">
                  <c:v>43857</c:v>
                </c:pt>
                <c:pt idx="25">
                  <c:v>43858</c:v>
                </c:pt>
                <c:pt idx="26">
                  <c:v>43859</c:v>
                </c:pt>
                <c:pt idx="27">
                  <c:v>43860</c:v>
                </c:pt>
                <c:pt idx="28">
                  <c:v>43861</c:v>
                </c:pt>
                <c:pt idx="29">
                  <c:v>43862</c:v>
                </c:pt>
                <c:pt idx="30">
                  <c:v>43863</c:v>
                </c:pt>
                <c:pt idx="31">
                  <c:v>43864</c:v>
                </c:pt>
                <c:pt idx="32">
                  <c:v>43865</c:v>
                </c:pt>
                <c:pt idx="33">
                  <c:v>43866</c:v>
                </c:pt>
                <c:pt idx="34">
                  <c:v>43867</c:v>
                </c:pt>
                <c:pt idx="35">
                  <c:v>43868</c:v>
                </c:pt>
                <c:pt idx="36">
                  <c:v>43869</c:v>
                </c:pt>
                <c:pt idx="37">
                  <c:v>43870</c:v>
                </c:pt>
                <c:pt idx="38">
                  <c:v>43871</c:v>
                </c:pt>
                <c:pt idx="39">
                  <c:v>43872</c:v>
                </c:pt>
                <c:pt idx="40">
                  <c:v>43873</c:v>
                </c:pt>
                <c:pt idx="41">
                  <c:v>43874</c:v>
                </c:pt>
                <c:pt idx="42">
                  <c:v>43875</c:v>
                </c:pt>
                <c:pt idx="43">
                  <c:v>43876</c:v>
                </c:pt>
                <c:pt idx="44">
                  <c:v>43877</c:v>
                </c:pt>
                <c:pt idx="45">
                  <c:v>43878</c:v>
                </c:pt>
                <c:pt idx="46">
                  <c:v>43879</c:v>
                </c:pt>
                <c:pt idx="47">
                  <c:v>43880</c:v>
                </c:pt>
                <c:pt idx="48">
                  <c:v>43881</c:v>
                </c:pt>
                <c:pt idx="49">
                  <c:v>43882</c:v>
                </c:pt>
                <c:pt idx="50">
                  <c:v>43883</c:v>
                </c:pt>
                <c:pt idx="51">
                  <c:v>43884</c:v>
                </c:pt>
                <c:pt idx="52">
                  <c:v>43885</c:v>
                </c:pt>
                <c:pt idx="53">
                  <c:v>43886</c:v>
                </c:pt>
                <c:pt idx="54">
                  <c:v>43887</c:v>
                </c:pt>
                <c:pt idx="55">
                  <c:v>43888</c:v>
                </c:pt>
                <c:pt idx="56">
                  <c:v>43889</c:v>
                </c:pt>
                <c:pt idx="57">
                  <c:v>43890</c:v>
                </c:pt>
                <c:pt idx="58">
                  <c:v>43891</c:v>
                </c:pt>
                <c:pt idx="59">
                  <c:v>43892</c:v>
                </c:pt>
                <c:pt idx="60">
                  <c:v>43893</c:v>
                </c:pt>
                <c:pt idx="61">
                  <c:v>43894</c:v>
                </c:pt>
                <c:pt idx="62">
                  <c:v>43895</c:v>
                </c:pt>
                <c:pt idx="63">
                  <c:v>43896</c:v>
                </c:pt>
                <c:pt idx="64">
                  <c:v>43897</c:v>
                </c:pt>
                <c:pt idx="65">
                  <c:v>43898</c:v>
                </c:pt>
                <c:pt idx="66">
                  <c:v>43899</c:v>
                </c:pt>
                <c:pt idx="67">
                  <c:v>43900</c:v>
                </c:pt>
                <c:pt idx="68">
                  <c:v>43901</c:v>
                </c:pt>
                <c:pt idx="69">
                  <c:v>43902</c:v>
                </c:pt>
                <c:pt idx="70">
                  <c:v>43903</c:v>
                </c:pt>
                <c:pt idx="71">
                  <c:v>43904</c:v>
                </c:pt>
                <c:pt idx="72">
                  <c:v>43905</c:v>
                </c:pt>
                <c:pt idx="73">
                  <c:v>43906</c:v>
                </c:pt>
                <c:pt idx="74">
                  <c:v>43907</c:v>
                </c:pt>
                <c:pt idx="75">
                  <c:v>43908</c:v>
                </c:pt>
                <c:pt idx="76">
                  <c:v>43909</c:v>
                </c:pt>
                <c:pt idx="77">
                  <c:v>43910</c:v>
                </c:pt>
                <c:pt idx="78">
                  <c:v>43911</c:v>
                </c:pt>
                <c:pt idx="79">
                  <c:v>43912</c:v>
                </c:pt>
                <c:pt idx="80">
                  <c:v>43913</c:v>
                </c:pt>
                <c:pt idx="81">
                  <c:v>43914</c:v>
                </c:pt>
                <c:pt idx="82">
                  <c:v>43915</c:v>
                </c:pt>
                <c:pt idx="83">
                  <c:v>43916</c:v>
                </c:pt>
                <c:pt idx="84">
                  <c:v>43917</c:v>
                </c:pt>
                <c:pt idx="85">
                  <c:v>43918</c:v>
                </c:pt>
                <c:pt idx="86">
                  <c:v>43919</c:v>
                </c:pt>
                <c:pt idx="87">
                  <c:v>43920</c:v>
                </c:pt>
                <c:pt idx="88">
                  <c:v>43921</c:v>
                </c:pt>
                <c:pt idx="89">
                  <c:v>43922</c:v>
                </c:pt>
                <c:pt idx="90">
                  <c:v>43923</c:v>
                </c:pt>
                <c:pt idx="91">
                  <c:v>43924</c:v>
                </c:pt>
                <c:pt idx="92">
                  <c:v>43925</c:v>
                </c:pt>
                <c:pt idx="93">
                  <c:v>43926</c:v>
                </c:pt>
                <c:pt idx="94">
                  <c:v>43927</c:v>
                </c:pt>
                <c:pt idx="95">
                  <c:v>43928</c:v>
                </c:pt>
                <c:pt idx="96">
                  <c:v>43929</c:v>
                </c:pt>
                <c:pt idx="97">
                  <c:v>43930</c:v>
                </c:pt>
                <c:pt idx="98">
                  <c:v>43931</c:v>
                </c:pt>
                <c:pt idx="99">
                  <c:v>43932</c:v>
                </c:pt>
                <c:pt idx="100">
                  <c:v>43933</c:v>
                </c:pt>
                <c:pt idx="101">
                  <c:v>43934</c:v>
                </c:pt>
                <c:pt idx="102">
                  <c:v>43935</c:v>
                </c:pt>
                <c:pt idx="103">
                  <c:v>43936</c:v>
                </c:pt>
                <c:pt idx="104">
                  <c:v>43937</c:v>
                </c:pt>
                <c:pt idx="105">
                  <c:v>43938</c:v>
                </c:pt>
                <c:pt idx="106">
                  <c:v>43939</c:v>
                </c:pt>
                <c:pt idx="107">
                  <c:v>43940</c:v>
                </c:pt>
                <c:pt idx="108">
                  <c:v>43941</c:v>
                </c:pt>
                <c:pt idx="109">
                  <c:v>43942</c:v>
                </c:pt>
                <c:pt idx="110">
                  <c:v>43943</c:v>
                </c:pt>
                <c:pt idx="111">
                  <c:v>43944</c:v>
                </c:pt>
                <c:pt idx="112">
                  <c:v>43945</c:v>
                </c:pt>
                <c:pt idx="113">
                  <c:v>43946</c:v>
                </c:pt>
                <c:pt idx="114">
                  <c:v>43947</c:v>
                </c:pt>
                <c:pt idx="115">
                  <c:v>43948</c:v>
                </c:pt>
                <c:pt idx="116">
                  <c:v>43949</c:v>
                </c:pt>
                <c:pt idx="117">
                  <c:v>43950</c:v>
                </c:pt>
                <c:pt idx="118">
                  <c:v>43951</c:v>
                </c:pt>
                <c:pt idx="119">
                  <c:v>43952</c:v>
                </c:pt>
                <c:pt idx="120">
                  <c:v>43953</c:v>
                </c:pt>
                <c:pt idx="121">
                  <c:v>43954</c:v>
                </c:pt>
                <c:pt idx="122">
                  <c:v>43955</c:v>
                </c:pt>
                <c:pt idx="123">
                  <c:v>43956</c:v>
                </c:pt>
                <c:pt idx="124">
                  <c:v>43957</c:v>
                </c:pt>
                <c:pt idx="125">
                  <c:v>43958</c:v>
                </c:pt>
                <c:pt idx="126">
                  <c:v>43959</c:v>
                </c:pt>
                <c:pt idx="127">
                  <c:v>43960</c:v>
                </c:pt>
                <c:pt idx="128">
                  <c:v>43961</c:v>
                </c:pt>
                <c:pt idx="129">
                  <c:v>43962</c:v>
                </c:pt>
                <c:pt idx="130">
                  <c:v>43963</c:v>
                </c:pt>
                <c:pt idx="131">
                  <c:v>43964</c:v>
                </c:pt>
                <c:pt idx="132">
                  <c:v>43965</c:v>
                </c:pt>
                <c:pt idx="133">
                  <c:v>43966</c:v>
                </c:pt>
                <c:pt idx="134">
                  <c:v>43967</c:v>
                </c:pt>
                <c:pt idx="135">
                  <c:v>43968</c:v>
                </c:pt>
                <c:pt idx="136">
                  <c:v>43969</c:v>
                </c:pt>
                <c:pt idx="137">
                  <c:v>43970</c:v>
                </c:pt>
                <c:pt idx="138">
                  <c:v>43971</c:v>
                </c:pt>
                <c:pt idx="139">
                  <c:v>43972</c:v>
                </c:pt>
                <c:pt idx="140">
                  <c:v>43973</c:v>
                </c:pt>
                <c:pt idx="141">
                  <c:v>43974</c:v>
                </c:pt>
                <c:pt idx="142">
                  <c:v>43975</c:v>
                </c:pt>
                <c:pt idx="143">
                  <c:v>43976</c:v>
                </c:pt>
                <c:pt idx="144">
                  <c:v>43977</c:v>
                </c:pt>
                <c:pt idx="145">
                  <c:v>43978</c:v>
                </c:pt>
                <c:pt idx="146">
                  <c:v>43979</c:v>
                </c:pt>
                <c:pt idx="147">
                  <c:v>43980</c:v>
                </c:pt>
                <c:pt idx="148">
                  <c:v>43981</c:v>
                </c:pt>
                <c:pt idx="149">
                  <c:v>43982</c:v>
                </c:pt>
                <c:pt idx="150">
                  <c:v>43983</c:v>
                </c:pt>
                <c:pt idx="151">
                  <c:v>43984</c:v>
                </c:pt>
                <c:pt idx="152">
                  <c:v>43985</c:v>
                </c:pt>
                <c:pt idx="153">
                  <c:v>43986</c:v>
                </c:pt>
                <c:pt idx="154">
                  <c:v>43987</c:v>
                </c:pt>
                <c:pt idx="155">
                  <c:v>43988</c:v>
                </c:pt>
                <c:pt idx="156">
                  <c:v>43989</c:v>
                </c:pt>
                <c:pt idx="157">
                  <c:v>43990</c:v>
                </c:pt>
                <c:pt idx="158">
                  <c:v>43991</c:v>
                </c:pt>
                <c:pt idx="159">
                  <c:v>43992</c:v>
                </c:pt>
                <c:pt idx="160">
                  <c:v>43993</c:v>
                </c:pt>
                <c:pt idx="161">
                  <c:v>43994</c:v>
                </c:pt>
                <c:pt idx="162">
                  <c:v>43995</c:v>
                </c:pt>
                <c:pt idx="163">
                  <c:v>43996</c:v>
                </c:pt>
                <c:pt idx="164">
                  <c:v>43997</c:v>
                </c:pt>
                <c:pt idx="165">
                  <c:v>43998</c:v>
                </c:pt>
                <c:pt idx="166">
                  <c:v>43999</c:v>
                </c:pt>
                <c:pt idx="167">
                  <c:v>44000</c:v>
                </c:pt>
                <c:pt idx="168">
                  <c:v>44001</c:v>
                </c:pt>
                <c:pt idx="169">
                  <c:v>44002</c:v>
                </c:pt>
                <c:pt idx="170">
                  <c:v>44003</c:v>
                </c:pt>
                <c:pt idx="171">
                  <c:v>44004</c:v>
                </c:pt>
                <c:pt idx="172">
                  <c:v>44005</c:v>
                </c:pt>
                <c:pt idx="173">
                  <c:v>44006</c:v>
                </c:pt>
                <c:pt idx="174">
                  <c:v>44007</c:v>
                </c:pt>
                <c:pt idx="175">
                  <c:v>44008</c:v>
                </c:pt>
                <c:pt idx="176">
                  <c:v>44009</c:v>
                </c:pt>
                <c:pt idx="177">
                  <c:v>44010</c:v>
                </c:pt>
                <c:pt idx="178">
                  <c:v>44011</c:v>
                </c:pt>
                <c:pt idx="179">
                  <c:v>44012</c:v>
                </c:pt>
                <c:pt idx="180">
                  <c:v>44013</c:v>
                </c:pt>
                <c:pt idx="181">
                  <c:v>44014</c:v>
                </c:pt>
                <c:pt idx="182">
                  <c:v>44015</c:v>
                </c:pt>
                <c:pt idx="183">
                  <c:v>44016</c:v>
                </c:pt>
                <c:pt idx="184">
                  <c:v>44017</c:v>
                </c:pt>
                <c:pt idx="185">
                  <c:v>44018</c:v>
                </c:pt>
                <c:pt idx="186">
                  <c:v>44019</c:v>
                </c:pt>
                <c:pt idx="187">
                  <c:v>44020</c:v>
                </c:pt>
                <c:pt idx="188">
                  <c:v>44021</c:v>
                </c:pt>
                <c:pt idx="189">
                  <c:v>44022</c:v>
                </c:pt>
                <c:pt idx="190">
                  <c:v>44023</c:v>
                </c:pt>
                <c:pt idx="191">
                  <c:v>44024</c:v>
                </c:pt>
                <c:pt idx="192">
                  <c:v>44025</c:v>
                </c:pt>
                <c:pt idx="193">
                  <c:v>44026</c:v>
                </c:pt>
                <c:pt idx="194">
                  <c:v>44027</c:v>
                </c:pt>
                <c:pt idx="195">
                  <c:v>44028</c:v>
                </c:pt>
                <c:pt idx="196">
                  <c:v>44029</c:v>
                </c:pt>
                <c:pt idx="197">
                  <c:v>44030</c:v>
                </c:pt>
                <c:pt idx="198">
                  <c:v>44031</c:v>
                </c:pt>
                <c:pt idx="199">
                  <c:v>44032</c:v>
                </c:pt>
                <c:pt idx="200">
                  <c:v>44033</c:v>
                </c:pt>
                <c:pt idx="201">
                  <c:v>44034</c:v>
                </c:pt>
                <c:pt idx="202">
                  <c:v>44035</c:v>
                </c:pt>
                <c:pt idx="203">
                  <c:v>44036</c:v>
                </c:pt>
                <c:pt idx="204">
                  <c:v>44037</c:v>
                </c:pt>
                <c:pt idx="205">
                  <c:v>44038</c:v>
                </c:pt>
                <c:pt idx="206">
                  <c:v>44039</c:v>
                </c:pt>
                <c:pt idx="207">
                  <c:v>44040</c:v>
                </c:pt>
                <c:pt idx="208">
                  <c:v>44041</c:v>
                </c:pt>
                <c:pt idx="209">
                  <c:v>44042</c:v>
                </c:pt>
                <c:pt idx="210">
                  <c:v>44043</c:v>
                </c:pt>
                <c:pt idx="211">
                  <c:v>44044</c:v>
                </c:pt>
                <c:pt idx="212">
                  <c:v>44045</c:v>
                </c:pt>
                <c:pt idx="213">
                  <c:v>44046</c:v>
                </c:pt>
                <c:pt idx="214">
                  <c:v>44047</c:v>
                </c:pt>
                <c:pt idx="215">
                  <c:v>44048</c:v>
                </c:pt>
                <c:pt idx="216">
                  <c:v>44049</c:v>
                </c:pt>
                <c:pt idx="217">
                  <c:v>44050</c:v>
                </c:pt>
                <c:pt idx="218">
                  <c:v>44051</c:v>
                </c:pt>
                <c:pt idx="219">
                  <c:v>44052</c:v>
                </c:pt>
                <c:pt idx="220">
                  <c:v>44053</c:v>
                </c:pt>
                <c:pt idx="221">
                  <c:v>44054</c:v>
                </c:pt>
                <c:pt idx="222">
                  <c:v>44055</c:v>
                </c:pt>
                <c:pt idx="223">
                  <c:v>44056</c:v>
                </c:pt>
                <c:pt idx="224">
                  <c:v>44057</c:v>
                </c:pt>
                <c:pt idx="225">
                  <c:v>44058</c:v>
                </c:pt>
                <c:pt idx="226">
                  <c:v>44059</c:v>
                </c:pt>
                <c:pt idx="227">
                  <c:v>44060</c:v>
                </c:pt>
                <c:pt idx="228">
                  <c:v>44061</c:v>
                </c:pt>
                <c:pt idx="229">
                  <c:v>44062</c:v>
                </c:pt>
                <c:pt idx="230">
                  <c:v>44063</c:v>
                </c:pt>
                <c:pt idx="231">
                  <c:v>44064</c:v>
                </c:pt>
                <c:pt idx="232">
                  <c:v>44065</c:v>
                </c:pt>
                <c:pt idx="233">
                  <c:v>44066</c:v>
                </c:pt>
                <c:pt idx="234">
                  <c:v>44067</c:v>
                </c:pt>
                <c:pt idx="235">
                  <c:v>44068</c:v>
                </c:pt>
                <c:pt idx="236">
                  <c:v>44069</c:v>
                </c:pt>
                <c:pt idx="237">
                  <c:v>44070</c:v>
                </c:pt>
                <c:pt idx="238">
                  <c:v>44071</c:v>
                </c:pt>
                <c:pt idx="239">
                  <c:v>44072</c:v>
                </c:pt>
                <c:pt idx="240">
                  <c:v>44073</c:v>
                </c:pt>
                <c:pt idx="241">
                  <c:v>44074</c:v>
                </c:pt>
                <c:pt idx="242">
                  <c:v>44075</c:v>
                </c:pt>
                <c:pt idx="243">
                  <c:v>44076</c:v>
                </c:pt>
                <c:pt idx="244">
                  <c:v>44077</c:v>
                </c:pt>
                <c:pt idx="245">
                  <c:v>44078</c:v>
                </c:pt>
                <c:pt idx="246">
                  <c:v>44079</c:v>
                </c:pt>
                <c:pt idx="247">
                  <c:v>44080</c:v>
                </c:pt>
                <c:pt idx="248">
                  <c:v>44081</c:v>
                </c:pt>
                <c:pt idx="249">
                  <c:v>44082</c:v>
                </c:pt>
                <c:pt idx="250">
                  <c:v>44083</c:v>
                </c:pt>
                <c:pt idx="251">
                  <c:v>44084</c:v>
                </c:pt>
                <c:pt idx="252">
                  <c:v>44085</c:v>
                </c:pt>
                <c:pt idx="253">
                  <c:v>44086</c:v>
                </c:pt>
                <c:pt idx="254">
                  <c:v>44087</c:v>
                </c:pt>
                <c:pt idx="255">
                  <c:v>44088</c:v>
                </c:pt>
                <c:pt idx="256">
                  <c:v>44089</c:v>
                </c:pt>
                <c:pt idx="257">
                  <c:v>44090</c:v>
                </c:pt>
                <c:pt idx="258">
                  <c:v>44091</c:v>
                </c:pt>
                <c:pt idx="259">
                  <c:v>44092</c:v>
                </c:pt>
                <c:pt idx="260">
                  <c:v>44093</c:v>
                </c:pt>
                <c:pt idx="261">
                  <c:v>44094</c:v>
                </c:pt>
                <c:pt idx="262">
                  <c:v>44095</c:v>
                </c:pt>
                <c:pt idx="263">
                  <c:v>44096</c:v>
                </c:pt>
                <c:pt idx="264">
                  <c:v>44097</c:v>
                </c:pt>
                <c:pt idx="265">
                  <c:v>44098</c:v>
                </c:pt>
                <c:pt idx="266">
                  <c:v>44099</c:v>
                </c:pt>
                <c:pt idx="267">
                  <c:v>44100</c:v>
                </c:pt>
                <c:pt idx="268">
                  <c:v>44101</c:v>
                </c:pt>
                <c:pt idx="269">
                  <c:v>44102</c:v>
                </c:pt>
                <c:pt idx="270">
                  <c:v>44103</c:v>
                </c:pt>
                <c:pt idx="271">
                  <c:v>44104</c:v>
                </c:pt>
                <c:pt idx="272">
                  <c:v>44105</c:v>
                </c:pt>
                <c:pt idx="273">
                  <c:v>44106</c:v>
                </c:pt>
                <c:pt idx="274">
                  <c:v>44107</c:v>
                </c:pt>
                <c:pt idx="275">
                  <c:v>44108</c:v>
                </c:pt>
                <c:pt idx="276">
                  <c:v>44109</c:v>
                </c:pt>
                <c:pt idx="277">
                  <c:v>44110</c:v>
                </c:pt>
                <c:pt idx="278">
                  <c:v>44111</c:v>
                </c:pt>
                <c:pt idx="279">
                  <c:v>44112</c:v>
                </c:pt>
                <c:pt idx="280">
                  <c:v>44113</c:v>
                </c:pt>
                <c:pt idx="281">
                  <c:v>44114</c:v>
                </c:pt>
                <c:pt idx="282">
                  <c:v>44115</c:v>
                </c:pt>
                <c:pt idx="283">
                  <c:v>44116</c:v>
                </c:pt>
                <c:pt idx="284">
                  <c:v>44117</c:v>
                </c:pt>
                <c:pt idx="285">
                  <c:v>44118</c:v>
                </c:pt>
                <c:pt idx="286">
                  <c:v>44119</c:v>
                </c:pt>
                <c:pt idx="287">
                  <c:v>44120</c:v>
                </c:pt>
                <c:pt idx="288">
                  <c:v>44121</c:v>
                </c:pt>
                <c:pt idx="289">
                  <c:v>44122</c:v>
                </c:pt>
                <c:pt idx="290">
                  <c:v>44123</c:v>
                </c:pt>
                <c:pt idx="291">
                  <c:v>44124</c:v>
                </c:pt>
                <c:pt idx="292">
                  <c:v>44125</c:v>
                </c:pt>
                <c:pt idx="293">
                  <c:v>44126</c:v>
                </c:pt>
                <c:pt idx="294">
                  <c:v>44127</c:v>
                </c:pt>
                <c:pt idx="295">
                  <c:v>44128</c:v>
                </c:pt>
                <c:pt idx="296">
                  <c:v>44129</c:v>
                </c:pt>
                <c:pt idx="297">
                  <c:v>44130</c:v>
                </c:pt>
                <c:pt idx="298">
                  <c:v>44131</c:v>
                </c:pt>
                <c:pt idx="299">
                  <c:v>44132</c:v>
                </c:pt>
                <c:pt idx="300">
                  <c:v>44133</c:v>
                </c:pt>
                <c:pt idx="301">
                  <c:v>44134</c:v>
                </c:pt>
                <c:pt idx="302">
                  <c:v>44135</c:v>
                </c:pt>
                <c:pt idx="303">
                  <c:v>44136</c:v>
                </c:pt>
                <c:pt idx="304">
                  <c:v>44137</c:v>
                </c:pt>
                <c:pt idx="305">
                  <c:v>44138</c:v>
                </c:pt>
                <c:pt idx="306">
                  <c:v>44139</c:v>
                </c:pt>
                <c:pt idx="307">
                  <c:v>44140</c:v>
                </c:pt>
                <c:pt idx="308">
                  <c:v>44141</c:v>
                </c:pt>
                <c:pt idx="309">
                  <c:v>44142</c:v>
                </c:pt>
                <c:pt idx="310">
                  <c:v>44143</c:v>
                </c:pt>
                <c:pt idx="311">
                  <c:v>44144</c:v>
                </c:pt>
                <c:pt idx="312">
                  <c:v>44145</c:v>
                </c:pt>
                <c:pt idx="313">
                  <c:v>44146</c:v>
                </c:pt>
                <c:pt idx="314">
                  <c:v>44147</c:v>
                </c:pt>
                <c:pt idx="315">
                  <c:v>44148</c:v>
                </c:pt>
                <c:pt idx="316">
                  <c:v>44149</c:v>
                </c:pt>
                <c:pt idx="317">
                  <c:v>44150</c:v>
                </c:pt>
                <c:pt idx="318">
                  <c:v>44151</c:v>
                </c:pt>
                <c:pt idx="319">
                  <c:v>44152</c:v>
                </c:pt>
                <c:pt idx="320">
                  <c:v>44153</c:v>
                </c:pt>
                <c:pt idx="321">
                  <c:v>44154</c:v>
                </c:pt>
                <c:pt idx="322">
                  <c:v>44155</c:v>
                </c:pt>
                <c:pt idx="323">
                  <c:v>44156</c:v>
                </c:pt>
                <c:pt idx="324">
                  <c:v>44157</c:v>
                </c:pt>
                <c:pt idx="325">
                  <c:v>44158</c:v>
                </c:pt>
                <c:pt idx="326">
                  <c:v>44159</c:v>
                </c:pt>
                <c:pt idx="327">
                  <c:v>44160</c:v>
                </c:pt>
                <c:pt idx="328">
                  <c:v>44161</c:v>
                </c:pt>
                <c:pt idx="329">
                  <c:v>44162</c:v>
                </c:pt>
                <c:pt idx="330">
                  <c:v>44163</c:v>
                </c:pt>
                <c:pt idx="331">
                  <c:v>44164</c:v>
                </c:pt>
                <c:pt idx="332">
                  <c:v>44165</c:v>
                </c:pt>
                <c:pt idx="333">
                  <c:v>44166</c:v>
                </c:pt>
                <c:pt idx="334">
                  <c:v>44167</c:v>
                </c:pt>
                <c:pt idx="335">
                  <c:v>44168</c:v>
                </c:pt>
                <c:pt idx="336">
                  <c:v>44169</c:v>
                </c:pt>
                <c:pt idx="337">
                  <c:v>44170</c:v>
                </c:pt>
                <c:pt idx="338">
                  <c:v>44171</c:v>
                </c:pt>
                <c:pt idx="339">
                  <c:v>44172</c:v>
                </c:pt>
                <c:pt idx="340">
                  <c:v>44173</c:v>
                </c:pt>
                <c:pt idx="341">
                  <c:v>44174</c:v>
                </c:pt>
                <c:pt idx="342">
                  <c:v>44175</c:v>
                </c:pt>
                <c:pt idx="343">
                  <c:v>44176</c:v>
                </c:pt>
                <c:pt idx="344">
                  <c:v>44177</c:v>
                </c:pt>
                <c:pt idx="345">
                  <c:v>44178</c:v>
                </c:pt>
                <c:pt idx="346">
                  <c:v>44179</c:v>
                </c:pt>
                <c:pt idx="347">
                  <c:v>44180</c:v>
                </c:pt>
                <c:pt idx="348">
                  <c:v>44181</c:v>
                </c:pt>
                <c:pt idx="349">
                  <c:v>44182</c:v>
                </c:pt>
                <c:pt idx="350">
                  <c:v>44183</c:v>
                </c:pt>
                <c:pt idx="351">
                  <c:v>44184</c:v>
                </c:pt>
                <c:pt idx="352">
                  <c:v>44185</c:v>
                </c:pt>
                <c:pt idx="353">
                  <c:v>44186</c:v>
                </c:pt>
                <c:pt idx="354">
                  <c:v>44187</c:v>
                </c:pt>
                <c:pt idx="355">
                  <c:v>44188</c:v>
                </c:pt>
                <c:pt idx="356">
                  <c:v>44189</c:v>
                </c:pt>
                <c:pt idx="357">
                  <c:v>44190</c:v>
                </c:pt>
                <c:pt idx="358">
                  <c:v>44191</c:v>
                </c:pt>
                <c:pt idx="359">
                  <c:v>44192</c:v>
                </c:pt>
                <c:pt idx="360">
                  <c:v>44193</c:v>
                </c:pt>
                <c:pt idx="361">
                  <c:v>44194</c:v>
                </c:pt>
                <c:pt idx="362">
                  <c:v>44195</c:v>
                </c:pt>
                <c:pt idx="363">
                  <c:v>44196</c:v>
                </c:pt>
                <c:pt idx="364">
                  <c:v>44197</c:v>
                </c:pt>
                <c:pt idx="365">
                  <c:v>44198</c:v>
                </c:pt>
                <c:pt idx="366">
                  <c:v>44199</c:v>
                </c:pt>
                <c:pt idx="367">
                  <c:v>44200</c:v>
                </c:pt>
                <c:pt idx="368">
                  <c:v>44201</c:v>
                </c:pt>
                <c:pt idx="369">
                  <c:v>44202</c:v>
                </c:pt>
                <c:pt idx="370">
                  <c:v>44203</c:v>
                </c:pt>
                <c:pt idx="371">
                  <c:v>44204</c:v>
                </c:pt>
                <c:pt idx="372">
                  <c:v>44205</c:v>
                </c:pt>
                <c:pt idx="373">
                  <c:v>44206</c:v>
                </c:pt>
                <c:pt idx="374">
                  <c:v>44207</c:v>
                </c:pt>
                <c:pt idx="375">
                  <c:v>44208</c:v>
                </c:pt>
                <c:pt idx="376">
                  <c:v>44209</c:v>
                </c:pt>
                <c:pt idx="377">
                  <c:v>44210</c:v>
                </c:pt>
                <c:pt idx="378">
                  <c:v>44211</c:v>
                </c:pt>
                <c:pt idx="379">
                  <c:v>44212</c:v>
                </c:pt>
                <c:pt idx="380">
                  <c:v>44213</c:v>
                </c:pt>
                <c:pt idx="381">
                  <c:v>44214</c:v>
                </c:pt>
                <c:pt idx="382">
                  <c:v>44215</c:v>
                </c:pt>
                <c:pt idx="383">
                  <c:v>44216</c:v>
                </c:pt>
                <c:pt idx="384">
                  <c:v>44217</c:v>
                </c:pt>
                <c:pt idx="385">
                  <c:v>44218</c:v>
                </c:pt>
                <c:pt idx="386">
                  <c:v>44219</c:v>
                </c:pt>
                <c:pt idx="387">
                  <c:v>44220</c:v>
                </c:pt>
                <c:pt idx="388">
                  <c:v>44221</c:v>
                </c:pt>
                <c:pt idx="389">
                  <c:v>44222</c:v>
                </c:pt>
                <c:pt idx="390">
                  <c:v>44223</c:v>
                </c:pt>
                <c:pt idx="391">
                  <c:v>44224</c:v>
                </c:pt>
                <c:pt idx="392">
                  <c:v>44225</c:v>
                </c:pt>
                <c:pt idx="393">
                  <c:v>44226</c:v>
                </c:pt>
                <c:pt idx="394">
                  <c:v>44227</c:v>
                </c:pt>
                <c:pt idx="395">
                  <c:v>44228</c:v>
                </c:pt>
                <c:pt idx="396">
                  <c:v>44229</c:v>
                </c:pt>
                <c:pt idx="397">
                  <c:v>44230</c:v>
                </c:pt>
                <c:pt idx="398">
                  <c:v>44231</c:v>
                </c:pt>
                <c:pt idx="399">
                  <c:v>44232</c:v>
                </c:pt>
                <c:pt idx="400">
                  <c:v>44233</c:v>
                </c:pt>
                <c:pt idx="401">
                  <c:v>44234</c:v>
                </c:pt>
                <c:pt idx="402">
                  <c:v>44235</c:v>
                </c:pt>
                <c:pt idx="403">
                  <c:v>44236</c:v>
                </c:pt>
                <c:pt idx="404">
                  <c:v>44237</c:v>
                </c:pt>
                <c:pt idx="405">
                  <c:v>44238</c:v>
                </c:pt>
                <c:pt idx="406">
                  <c:v>44239</c:v>
                </c:pt>
                <c:pt idx="407">
                  <c:v>44240</c:v>
                </c:pt>
                <c:pt idx="408">
                  <c:v>44241</c:v>
                </c:pt>
                <c:pt idx="409">
                  <c:v>44242</c:v>
                </c:pt>
                <c:pt idx="410">
                  <c:v>44243</c:v>
                </c:pt>
                <c:pt idx="411">
                  <c:v>44244</c:v>
                </c:pt>
                <c:pt idx="412">
                  <c:v>44245</c:v>
                </c:pt>
                <c:pt idx="413">
                  <c:v>44246</c:v>
                </c:pt>
                <c:pt idx="414">
                  <c:v>44247</c:v>
                </c:pt>
                <c:pt idx="415">
                  <c:v>44248</c:v>
                </c:pt>
                <c:pt idx="416">
                  <c:v>44249</c:v>
                </c:pt>
                <c:pt idx="417">
                  <c:v>44250</c:v>
                </c:pt>
                <c:pt idx="418">
                  <c:v>44251</c:v>
                </c:pt>
                <c:pt idx="419">
                  <c:v>44252</c:v>
                </c:pt>
                <c:pt idx="420">
                  <c:v>44253</c:v>
                </c:pt>
                <c:pt idx="421">
                  <c:v>44254</c:v>
                </c:pt>
                <c:pt idx="422">
                  <c:v>44255</c:v>
                </c:pt>
                <c:pt idx="423">
                  <c:v>44256</c:v>
                </c:pt>
                <c:pt idx="424">
                  <c:v>44257</c:v>
                </c:pt>
                <c:pt idx="425">
                  <c:v>44258</c:v>
                </c:pt>
                <c:pt idx="426">
                  <c:v>44259</c:v>
                </c:pt>
                <c:pt idx="427">
                  <c:v>44260</c:v>
                </c:pt>
                <c:pt idx="428">
                  <c:v>44261</c:v>
                </c:pt>
                <c:pt idx="429">
                  <c:v>44262</c:v>
                </c:pt>
                <c:pt idx="430">
                  <c:v>44263</c:v>
                </c:pt>
                <c:pt idx="431">
                  <c:v>44264</c:v>
                </c:pt>
                <c:pt idx="432">
                  <c:v>44265</c:v>
                </c:pt>
                <c:pt idx="433">
                  <c:v>44266</c:v>
                </c:pt>
                <c:pt idx="434">
                  <c:v>44267</c:v>
                </c:pt>
                <c:pt idx="435">
                  <c:v>44268</c:v>
                </c:pt>
                <c:pt idx="436">
                  <c:v>44269</c:v>
                </c:pt>
                <c:pt idx="437">
                  <c:v>44270</c:v>
                </c:pt>
                <c:pt idx="438">
                  <c:v>44271</c:v>
                </c:pt>
                <c:pt idx="439">
                  <c:v>44272</c:v>
                </c:pt>
                <c:pt idx="440">
                  <c:v>44273</c:v>
                </c:pt>
                <c:pt idx="441">
                  <c:v>44274</c:v>
                </c:pt>
                <c:pt idx="442">
                  <c:v>44275</c:v>
                </c:pt>
                <c:pt idx="443">
                  <c:v>44276</c:v>
                </c:pt>
                <c:pt idx="444">
                  <c:v>44277</c:v>
                </c:pt>
                <c:pt idx="445">
                  <c:v>44278</c:v>
                </c:pt>
                <c:pt idx="446">
                  <c:v>44279</c:v>
                </c:pt>
                <c:pt idx="447">
                  <c:v>44280</c:v>
                </c:pt>
                <c:pt idx="448">
                  <c:v>44281</c:v>
                </c:pt>
                <c:pt idx="449">
                  <c:v>44282</c:v>
                </c:pt>
                <c:pt idx="450">
                  <c:v>44283</c:v>
                </c:pt>
                <c:pt idx="451">
                  <c:v>44284</c:v>
                </c:pt>
                <c:pt idx="452">
                  <c:v>44285</c:v>
                </c:pt>
                <c:pt idx="453">
                  <c:v>44286</c:v>
                </c:pt>
                <c:pt idx="454">
                  <c:v>44287</c:v>
                </c:pt>
                <c:pt idx="455">
                  <c:v>44288</c:v>
                </c:pt>
                <c:pt idx="456">
                  <c:v>44289</c:v>
                </c:pt>
                <c:pt idx="457">
                  <c:v>44290</c:v>
                </c:pt>
                <c:pt idx="458">
                  <c:v>44291</c:v>
                </c:pt>
                <c:pt idx="459">
                  <c:v>44292</c:v>
                </c:pt>
                <c:pt idx="460">
                  <c:v>44293</c:v>
                </c:pt>
                <c:pt idx="461">
                  <c:v>44294</c:v>
                </c:pt>
                <c:pt idx="462">
                  <c:v>44295</c:v>
                </c:pt>
                <c:pt idx="463">
                  <c:v>44296</c:v>
                </c:pt>
              </c:numCache>
            </c:numRef>
          </c:cat>
          <c:val>
            <c:numRef>
              <c:f>Sheet2!$C$12:$QX$12</c:f>
              <c:numCache>
                <c:formatCode>General</c:formatCode>
                <c:ptCount val="464"/>
                <c:pt idx="0">
                  <c:v>0</c:v>
                </c:pt>
                <c:pt idx="1">
                  <c:v>1</c:v>
                </c:pt>
                <c:pt idx="2">
                  <c:v>0</c:v>
                </c:pt>
                <c:pt idx="3">
                  <c:v>3</c:v>
                </c:pt>
                <c:pt idx="4">
                  <c:v>0</c:v>
                </c:pt>
                <c:pt idx="5">
                  <c:v>0</c:v>
                </c:pt>
                <c:pt idx="6">
                  <c:v>0</c:v>
                </c:pt>
                <c:pt idx="7">
                  <c:v>0</c:v>
                </c:pt>
                <c:pt idx="8">
                  <c:v>0</c:v>
                </c:pt>
                <c:pt idx="9">
                  <c:v>41</c:v>
                </c:pt>
                <c:pt idx="10">
                  <c:v>0</c:v>
                </c:pt>
                <c:pt idx="11">
                  <c:v>0</c:v>
                </c:pt>
                <c:pt idx="12">
                  <c:v>0</c:v>
                </c:pt>
                <c:pt idx="13">
                  <c:v>0</c:v>
                </c:pt>
                <c:pt idx="14">
                  <c:v>4</c:v>
                </c:pt>
                <c:pt idx="15">
                  <c:v>0</c:v>
                </c:pt>
                <c:pt idx="16">
                  <c:v>76</c:v>
                </c:pt>
                <c:pt idx="17">
                  <c:v>77</c:v>
                </c:pt>
                <c:pt idx="18">
                  <c:v>93</c:v>
                </c:pt>
                <c:pt idx="19">
                  <c:v>147</c:v>
                </c:pt>
                <c:pt idx="20">
                  <c:v>132</c:v>
                </c:pt>
                <c:pt idx="21">
                  <c:v>261</c:v>
                </c:pt>
                <c:pt idx="22">
                  <c:v>462</c:v>
                </c:pt>
                <c:pt idx="23">
                  <c:v>688</c:v>
                </c:pt>
                <c:pt idx="24">
                  <c:v>776</c:v>
                </c:pt>
                <c:pt idx="25">
                  <c:v>1772</c:v>
                </c:pt>
                <c:pt idx="26">
                  <c:v>1464</c:v>
                </c:pt>
                <c:pt idx="27">
                  <c:v>1739</c:v>
                </c:pt>
                <c:pt idx="28">
                  <c:v>1984</c:v>
                </c:pt>
                <c:pt idx="29">
                  <c:v>2101</c:v>
                </c:pt>
                <c:pt idx="30">
                  <c:v>2590</c:v>
                </c:pt>
                <c:pt idx="31">
                  <c:v>2827</c:v>
                </c:pt>
                <c:pt idx="32">
                  <c:v>3233</c:v>
                </c:pt>
                <c:pt idx="33">
                  <c:v>3892</c:v>
                </c:pt>
                <c:pt idx="34">
                  <c:v>3697</c:v>
                </c:pt>
                <c:pt idx="35">
                  <c:v>3151</c:v>
                </c:pt>
                <c:pt idx="36">
                  <c:v>3387</c:v>
                </c:pt>
                <c:pt idx="37">
                  <c:v>2653</c:v>
                </c:pt>
                <c:pt idx="38">
                  <c:v>2984</c:v>
                </c:pt>
                <c:pt idx="39">
                  <c:v>2473</c:v>
                </c:pt>
                <c:pt idx="40">
                  <c:v>2022</c:v>
                </c:pt>
                <c:pt idx="41">
                  <c:v>15152</c:v>
                </c:pt>
                <c:pt idx="42">
                  <c:v>4050</c:v>
                </c:pt>
                <c:pt idx="43">
                  <c:v>2644</c:v>
                </c:pt>
                <c:pt idx="44">
                  <c:v>2008</c:v>
                </c:pt>
                <c:pt idx="45">
                  <c:v>2051</c:v>
                </c:pt>
                <c:pt idx="46">
                  <c:v>1893</c:v>
                </c:pt>
                <c:pt idx="47">
                  <c:v>1750</c:v>
                </c:pt>
                <c:pt idx="48">
                  <c:v>397</c:v>
                </c:pt>
                <c:pt idx="49">
                  <c:v>893</c:v>
                </c:pt>
                <c:pt idx="50">
                  <c:v>825</c:v>
                </c:pt>
                <c:pt idx="51">
                  <c:v>649</c:v>
                </c:pt>
                <c:pt idx="52">
                  <c:v>220</c:v>
                </c:pt>
                <c:pt idx="53">
                  <c:v>517</c:v>
                </c:pt>
                <c:pt idx="54">
                  <c:v>411</c:v>
                </c:pt>
                <c:pt idx="55">
                  <c:v>440</c:v>
                </c:pt>
                <c:pt idx="56">
                  <c:v>329</c:v>
                </c:pt>
                <c:pt idx="57">
                  <c:v>430</c:v>
                </c:pt>
                <c:pt idx="58">
                  <c:v>579</c:v>
                </c:pt>
                <c:pt idx="59">
                  <c:v>206</c:v>
                </c:pt>
                <c:pt idx="60">
                  <c:v>128</c:v>
                </c:pt>
                <c:pt idx="61">
                  <c:v>120</c:v>
                </c:pt>
                <c:pt idx="62">
                  <c:v>143</c:v>
                </c:pt>
                <c:pt idx="63">
                  <c:v>145</c:v>
                </c:pt>
                <c:pt idx="64">
                  <c:v>103</c:v>
                </c:pt>
                <c:pt idx="65">
                  <c:v>46</c:v>
                </c:pt>
                <c:pt idx="66">
                  <c:v>45</c:v>
                </c:pt>
                <c:pt idx="67">
                  <c:v>20</c:v>
                </c:pt>
                <c:pt idx="68">
                  <c:v>31</c:v>
                </c:pt>
                <c:pt idx="69">
                  <c:v>25</c:v>
                </c:pt>
                <c:pt idx="70">
                  <c:v>11</c:v>
                </c:pt>
                <c:pt idx="71">
                  <c:v>30</c:v>
                </c:pt>
                <c:pt idx="72">
                  <c:v>27</c:v>
                </c:pt>
                <c:pt idx="73">
                  <c:v>29</c:v>
                </c:pt>
                <c:pt idx="74">
                  <c:v>40</c:v>
                </c:pt>
                <c:pt idx="75">
                  <c:v>34</c:v>
                </c:pt>
                <c:pt idx="76">
                  <c:v>86</c:v>
                </c:pt>
                <c:pt idx="77">
                  <c:v>63</c:v>
                </c:pt>
                <c:pt idx="78">
                  <c:v>116</c:v>
                </c:pt>
                <c:pt idx="79">
                  <c:v>82</c:v>
                </c:pt>
                <c:pt idx="80">
                  <c:v>103</c:v>
                </c:pt>
                <c:pt idx="81">
                  <c:v>146</c:v>
                </c:pt>
                <c:pt idx="82">
                  <c:v>101</c:v>
                </c:pt>
                <c:pt idx="83">
                  <c:v>113</c:v>
                </c:pt>
                <c:pt idx="84">
                  <c:v>117</c:v>
                </c:pt>
                <c:pt idx="85">
                  <c:v>135</c:v>
                </c:pt>
                <c:pt idx="86">
                  <c:v>128</c:v>
                </c:pt>
                <c:pt idx="87">
                  <c:v>106</c:v>
                </c:pt>
                <c:pt idx="88">
                  <c:v>98</c:v>
                </c:pt>
                <c:pt idx="89">
                  <c:v>86</c:v>
                </c:pt>
                <c:pt idx="90">
                  <c:v>93</c:v>
                </c:pt>
                <c:pt idx="91">
                  <c:v>78</c:v>
                </c:pt>
                <c:pt idx="92">
                  <c:v>73</c:v>
                </c:pt>
                <c:pt idx="93">
                  <c:v>55</c:v>
                </c:pt>
                <c:pt idx="94">
                  <c:v>75</c:v>
                </c:pt>
                <c:pt idx="95">
                  <c:v>67</c:v>
                </c:pt>
                <c:pt idx="96">
                  <c:v>85</c:v>
                </c:pt>
                <c:pt idx="97">
                  <c:v>92</c:v>
                </c:pt>
                <c:pt idx="98">
                  <c:v>56</c:v>
                </c:pt>
                <c:pt idx="99">
                  <c:v>64</c:v>
                </c:pt>
                <c:pt idx="100">
                  <c:v>113</c:v>
                </c:pt>
                <c:pt idx="101">
                  <c:v>115</c:v>
                </c:pt>
                <c:pt idx="102">
                  <c:v>99</c:v>
                </c:pt>
                <c:pt idx="103">
                  <c:v>49</c:v>
                </c:pt>
                <c:pt idx="104">
                  <c:v>52</c:v>
                </c:pt>
                <c:pt idx="105">
                  <c:v>27</c:v>
                </c:pt>
                <c:pt idx="106">
                  <c:v>356</c:v>
                </c:pt>
                <c:pt idx="107">
                  <c:v>21</c:v>
                </c:pt>
                <c:pt idx="108">
                  <c:v>36</c:v>
                </c:pt>
                <c:pt idx="109">
                  <c:v>13</c:v>
                </c:pt>
                <c:pt idx="110">
                  <c:v>37</c:v>
                </c:pt>
                <c:pt idx="111">
                  <c:v>15</c:v>
                </c:pt>
                <c:pt idx="112">
                  <c:v>9</c:v>
                </c:pt>
                <c:pt idx="113">
                  <c:v>13</c:v>
                </c:pt>
                <c:pt idx="114">
                  <c:v>14</c:v>
                </c:pt>
                <c:pt idx="115">
                  <c:v>3</c:v>
                </c:pt>
                <c:pt idx="116">
                  <c:v>6</c:v>
                </c:pt>
                <c:pt idx="117">
                  <c:v>22</c:v>
                </c:pt>
                <c:pt idx="118">
                  <c:v>4</c:v>
                </c:pt>
                <c:pt idx="119">
                  <c:v>12</c:v>
                </c:pt>
                <c:pt idx="120">
                  <c:v>3</c:v>
                </c:pt>
                <c:pt idx="121">
                  <c:v>5</c:v>
                </c:pt>
                <c:pt idx="122">
                  <c:v>7</c:v>
                </c:pt>
                <c:pt idx="123">
                  <c:v>4</c:v>
                </c:pt>
                <c:pt idx="124">
                  <c:v>2</c:v>
                </c:pt>
                <c:pt idx="125">
                  <c:v>3</c:v>
                </c:pt>
                <c:pt idx="126">
                  <c:v>6</c:v>
                </c:pt>
                <c:pt idx="127">
                  <c:v>1</c:v>
                </c:pt>
                <c:pt idx="128">
                  <c:v>14</c:v>
                </c:pt>
                <c:pt idx="129">
                  <c:v>20</c:v>
                </c:pt>
                <c:pt idx="130">
                  <c:v>1</c:v>
                </c:pt>
                <c:pt idx="131">
                  <c:v>7</c:v>
                </c:pt>
                <c:pt idx="132">
                  <c:v>6</c:v>
                </c:pt>
                <c:pt idx="133">
                  <c:v>5</c:v>
                </c:pt>
                <c:pt idx="134">
                  <c:v>9</c:v>
                </c:pt>
                <c:pt idx="135">
                  <c:v>6</c:v>
                </c:pt>
                <c:pt idx="136">
                  <c:v>10</c:v>
                </c:pt>
                <c:pt idx="137">
                  <c:v>6</c:v>
                </c:pt>
                <c:pt idx="138">
                  <c:v>5</c:v>
                </c:pt>
                <c:pt idx="139">
                  <c:v>2</c:v>
                </c:pt>
                <c:pt idx="140">
                  <c:v>13</c:v>
                </c:pt>
                <c:pt idx="141">
                  <c:v>2</c:v>
                </c:pt>
                <c:pt idx="142">
                  <c:v>3</c:v>
                </c:pt>
                <c:pt idx="143">
                  <c:v>11</c:v>
                </c:pt>
                <c:pt idx="144">
                  <c:v>7</c:v>
                </c:pt>
                <c:pt idx="145">
                  <c:v>1</c:v>
                </c:pt>
                <c:pt idx="146">
                  <c:v>3</c:v>
                </c:pt>
                <c:pt idx="147">
                  <c:v>0</c:v>
                </c:pt>
                <c:pt idx="148">
                  <c:v>18</c:v>
                </c:pt>
                <c:pt idx="149">
                  <c:v>5</c:v>
                </c:pt>
                <c:pt idx="150">
                  <c:v>18</c:v>
                </c:pt>
                <c:pt idx="151">
                  <c:v>9</c:v>
                </c:pt>
                <c:pt idx="152">
                  <c:v>5</c:v>
                </c:pt>
                <c:pt idx="153">
                  <c:v>1</c:v>
                </c:pt>
                <c:pt idx="154">
                  <c:v>11</c:v>
                </c:pt>
                <c:pt idx="155">
                  <c:v>6</c:v>
                </c:pt>
                <c:pt idx="156">
                  <c:v>9</c:v>
                </c:pt>
                <c:pt idx="157">
                  <c:v>5</c:v>
                </c:pt>
                <c:pt idx="158">
                  <c:v>1</c:v>
                </c:pt>
                <c:pt idx="159">
                  <c:v>6</c:v>
                </c:pt>
                <c:pt idx="160">
                  <c:v>11</c:v>
                </c:pt>
                <c:pt idx="161">
                  <c:v>7</c:v>
                </c:pt>
                <c:pt idx="162">
                  <c:v>12</c:v>
                </c:pt>
                <c:pt idx="163">
                  <c:v>58</c:v>
                </c:pt>
                <c:pt idx="164">
                  <c:v>49</c:v>
                </c:pt>
                <c:pt idx="165">
                  <c:v>45</c:v>
                </c:pt>
                <c:pt idx="166">
                  <c:v>44</c:v>
                </c:pt>
                <c:pt idx="167">
                  <c:v>36</c:v>
                </c:pt>
                <c:pt idx="168">
                  <c:v>37</c:v>
                </c:pt>
                <c:pt idx="169">
                  <c:v>30</c:v>
                </c:pt>
                <c:pt idx="170">
                  <c:v>27</c:v>
                </c:pt>
                <c:pt idx="171">
                  <c:v>21</c:v>
                </c:pt>
                <c:pt idx="172">
                  <c:v>52</c:v>
                </c:pt>
                <c:pt idx="173">
                  <c:v>28</c:v>
                </c:pt>
                <c:pt idx="174">
                  <c:v>21</c:v>
                </c:pt>
                <c:pt idx="175">
                  <c:v>29</c:v>
                </c:pt>
                <c:pt idx="176">
                  <c:v>24</c:v>
                </c:pt>
                <c:pt idx="177">
                  <c:v>18</c:v>
                </c:pt>
                <c:pt idx="178">
                  <c:v>14</c:v>
                </c:pt>
                <c:pt idx="179">
                  <c:v>23</c:v>
                </c:pt>
                <c:pt idx="180">
                  <c:v>5</c:v>
                </c:pt>
                <c:pt idx="181">
                  <c:v>31</c:v>
                </c:pt>
                <c:pt idx="182">
                  <c:v>15</c:v>
                </c:pt>
                <c:pt idx="183">
                  <c:v>9</c:v>
                </c:pt>
                <c:pt idx="184">
                  <c:v>19</c:v>
                </c:pt>
                <c:pt idx="185">
                  <c:v>14</c:v>
                </c:pt>
                <c:pt idx="186">
                  <c:v>25</c:v>
                </c:pt>
                <c:pt idx="187">
                  <c:v>21</c:v>
                </c:pt>
                <c:pt idx="188">
                  <c:v>33</c:v>
                </c:pt>
                <c:pt idx="189">
                  <c:v>46</c:v>
                </c:pt>
                <c:pt idx="190">
                  <c:v>42</c:v>
                </c:pt>
                <c:pt idx="191">
                  <c:v>35</c:v>
                </c:pt>
                <c:pt idx="192">
                  <c:v>46</c:v>
                </c:pt>
                <c:pt idx="193">
                  <c:v>55</c:v>
                </c:pt>
                <c:pt idx="194">
                  <c:v>54</c:v>
                </c:pt>
                <c:pt idx="195">
                  <c:v>20</c:v>
                </c:pt>
                <c:pt idx="196">
                  <c:v>78</c:v>
                </c:pt>
                <c:pt idx="197">
                  <c:v>82</c:v>
                </c:pt>
                <c:pt idx="198">
                  <c:v>80</c:v>
                </c:pt>
                <c:pt idx="199">
                  <c:v>131</c:v>
                </c:pt>
                <c:pt idx="200">
                  <c:v>84</c:v>
                </c:pt>
                <c:pt idx="201">
                  <c:v>74</c:v>
                </c:pt>
                <c:pt idx="202">
                  <c:v>135</c:v>
                </c:pt>
                <c:pt idx="203">
                  <c:v>139</c:v>
                </c:pt>
                <c:pt idx="204">
                  <c:v>160</c:v>
                </c:pt>
                <c:pt idx="205">
                  <c:v>179</c:v>
                </c:pt>
                <c:pt idx="206">
                  <c:v>189</c:v>
                </c:pt>
                <c:pt idx="207">
                  <c:v>217</c:v>
                </c:pt>
                <c:pt idx="208">
                  <c:v>212</c:v>
                </c:pt>
                <c:pt idx="209">
                  <c:v>223</c:v>
                </c:pt>
                <c:pt idx="210">
                  <c:v>276</c:v>
                </c:pt>
                <c:pt idx="211">
                  <c:v>166</c:v>
                </c:pt>
                <c:pt idx="212">
                  <c:v>180</c:v>
                </c:pt>
                <c:pt idx="213">
                  <c:v>158</c:v>
                </c:pt>
                <c:pt idx="214">
                  <c:v>114</c:v>
                </c:pt>
                <c:pt idx="215">
                  <c:v>108</c:v>
                </c:pt>
                <c:pt idx="216">
                  <c:v>122</c:v>
                </c:pt>
                <c:pt idx="217">
                  <c:v>133</c:v>
                </c:pt>
                <c:pt idx="218">
                  <c:v>120</c:v>
                </c:pt>
                <c:pt idx="219">
                  <c:v>92</c:v>
                </c:pt>
                <c:pt idx="220">
                  <c:v>121</c:v>
                </c:pt>
                <c:pt idx="221">
                  <c:v>113</c:v>
                </c:pt>
                <c:pt idx="222">
                  <c:v>61</c:v>
                </c:pt>
                <c:pt idx="223">
                  <c:v>82</c:v>
                </c:pt>
                <c:pt idx="224">
                  <c:v>99</c:v>
                </c:pt>
                <c:pt idx="225">
                  <c:v>70</c:v>
                </c:pt>
                <c:pt idx="226">
                  <c:v>66</c:v>
                </c:pt>
                <c:pt idx="227">
                  <c:v>98</c:v>
                </c:pt>
                <c:pt idx="228">
                  <c:v>67</c:v>
                </c:pt>
                <c:pt idx="229">
                  <c:v>54</c:v>
                </c:pt>
                <c:pt idx="230">
                  <c:v>33</c:v>
                </c:pt>
                <c:pt idx="231">
                  <c:v>40</c:v>
                </c:pt>
                <c:pt idx="232">
                  <c:v>50</c:v>
                </c:pt>
                <c:pt idx="233">
                  <c:v>38</c:v>
                </c:pt>
                <c:pt idx="234">
                  <c:v>41</c:v>
                </c:pt>
                <c:pt idx="235">
                  <c:v>23</c:v>
                </c:pt>
                <c:pt idx="236">
                  <c:v>34</c:v>
                </c:pt>
                <c:pt idx="237">
                  <c:v>32</c:v>
                </c:pt>
                <c:pt idx="238">
                  <c:v>30</c:v>
                </c:pt>
                <c:pt idx="239">
                  <c:v>22</c:v>
                </c:pt>
                <c:pt idx="240">
                  <c:v>28</c:v>
                </c:pt>
                <c:pt idx="241">
                  <c:v>32</c:v>
                </c:pt>
                <c:pt idx="242">
                  <c:v>19</c:v>
                </c:pt>
                <c:pt idx="243">
                  <c:v>20</c:v>
                </c:pt>
                <c:pt idx="244">
                  <c:v>20</c:v>
                </c:pt>
                <c:pt idx="245">
                  <c:v>33</c:v>
                </c:pt>
                <c:pt idx="246">
                  <c:v>23</c:v>
                </c:pt>
                <c:pt idx="247">
                  <c:v>19</c:v>
                </c:pt>
                <c:pt idx="248">
                  <c:v>34</c:v>
                </c:pt>
                <c:pt idx="249">
                  <c:v>22</c:v>
                </c:pt>
                <c:pt idx="250">
                  <c:v>9</c:v>
                </c:pt>
                <c:pt idx="251">
                  <c:v>13</c:v>
                </c:pt>
                <c:pt idx="252">
                  <c:v>28</c:v>
                </c:pt>
                <c:pt idx="253">
                  <c:v>20</c:v>
                </c:pt>
                <c:pt idx="254">
                  <c:v>23</c:v>
                </c:pt>
                <c:pt idx="255">
                  <c:v>29</c:v>
                </c:pt>
                <c:pt idx="256">
                  <c:v>23</c:v>
                </c:pt>
                <c:pt idx="257">
                  <c:v>16</c:v>
                </c:pt>
                <c:pt idx="258">
                  <c:v>19</c:v>
                </c:pt>
                <c:pt idx="259">
                  <c:v>44</c:v>
                </c:pt>
                <c:pt idx="260">
                  <c:v>17</c:v>
                </c:pt>
                <c:pt idx="261">
                  <c:v>26</c:v>
                </c:pt>
                <c:pt idx="262">
                  <c:v>36</c:v>
                </c:pt>
                <c:pt idx="263">
                  <c:v>14</c:v>
                </c:pt>
                <c:pt idx="264">
                  <c:v>18</c:v>
                </c:pt>
                <c:pt idx="265">
                  <c:v>10</c:v>
                </c:pt>
                <c:pt idx="266">
                  <c:v>15</c:v>
                </c:pt>
                <c:pt idx="267">
                  <c:v>18</c:v>
                </c:pt>
                <c:pt idx="268">
                  <c:v>15</c:v>
                </c:pt>
                <c:pt idx="269">
                  <c:v>27</c:v>
                </c:pt>
                <c:pt idx="270">
                  <c:v>25</c:v>
                </c:pt>
                <c:pt idx="271">
                  <c:v>23</c:v>
                </c:pt>
                <c:pt idx="272">
                  <c:v>20</c:v>
                </c:pt>
                <c:pt idx="273">
                  <c:v>21</c:v>
                </c:pt>
                <c:pt idx="274">
                  <c:v>19</c:v>
                </c:pt>
                <c:pt idx="275">
                  <c:v>20</c:v>
                </c:pt>
                <c:pt idx="276">
                  <c:v>25</c:v>
                </c:pt>
                <c:pt idx="277">
                  <c:v>24</c:v>
                </c:pt>
                <c:pt idx="278">
                  <c:v>18</c:v>
                </c:pt>
                <c:pt idx="279">
                  <c:v>24</c:v>
                </c:pt>
                <c:pt idx="280">
                  <c:v>40</c:v>
                </c:pt>
                <c:pt idx="281">
                  <c:v>26</c:v>
                </c:pt>
                <c:pt idx="282">
                  <c:v>27</c:v>
                </c:pt>
                <c:pt idx="283">
                  <c:v>28</c:v>
                </c:pt>
                <c:pt idx="284">
                  <c:v>26</c:v>
                </c:pt>
                <c:pt idx="285">
                  <c:v>28</c:v>
                </c:pt>
                <c:pt idx="286">
                  <c:v>11</c:v>
                </c:pt>
                <c:pt idx="287">
                  <c:v>36</c:v>
                </c:pt>
                <c:pt idx="288">
                  <c:v>25</c:v>
                </c:pt>
                <c:pt idx="289">
                  <c:v>30</c:v>
                </c:pt>
                <c:pt idx="290">
                  <c:v>17</c:v>
                </c:pt>
                <c:pt idx="291">
                  <c:v>39</c:v>
                </c:pt>
                <c:pt idx="292">
                  <c:v>19</c:v>
                </c:pt>
                <c:pt idx="293">
                  <c:v>23</c:v>
                </c:pt>
                <c:pt idx="294">
                  <c:v>33</c:v>
                </c:pt>
                <c:pt idx="295">
                  <c:v>32</c:v>
                </c:pt>
                <c:pt idx="296">
                  <c:v>22</c:v>
                </c:pt>
                <c:pt idx="297">
                  <c:v>26</c:v>
                </c:pt>
                <c:pt idx="298">
                  <c:v>24</c:v>
                </c:pt>
                <c:pt idx="299">
                  <c:v>47</c:v>
                </c:pt>
                <c:pt idx="300">
                  <c:v>50</c:v>
                </c:pt>
                <c:pt idx="301">
                  <c:v>31</c:v>
                </c:pt>
                <c:pt idx="302">
                  <c:v>41</c:v>
                </c:pt>
                <c:pt idx="303">
                  <c:v>28</c:v>
                </c:pt>
                <c:pt idx="304">
                  <c:v>34</c:v>
                </c:pt>
                <c:pt idx="305">
                  <c:v>60</c:v>
                </c:pt>
                <c:pt idx="306">
                  <c:v>30</c:v>
                </c:pt>
                <c:pt idx="307">
                  <c:v>32</c:v>
                </c:pt>
                <c:pt idx="308">
                  <c:v>44</c:v>
                </c:pt>
                <c:pt idx="309">
                  <c:v>43</c:v>
                </c:pt>
                <c:pt idx="310">
                  <c:v>31</c:v>
                </c:pt>
                <c:pt idx="311">
                  <c:v>47</c:v>
                </c:pt>
                <c:pt idx="312">
                  <c:v>29</c:v>
                </c:pt>
                <c:pt idx="313">
                  <c:v>28</c:v>
                </c:pt>
                <c:pt idx="314">
                  <c:v>37</c:v>
                </c:pt>
                <c:pt idx="315">
                  <c:v>36</c:v>
                </c:pt>
                <c:pt idx="316">
                  <c:v>32</c:v>
                </c:pt>
                <c:pt idx="317">
                  <c:v>24</c:v>
                </c:pt>
                <c:pt idx="318">
                  <c:v>24</c:v>
                </c:pt>
                <c:pt idx="319">
                  <c:v>24</c:v>
                </c:pt>
                <c:pt idx="320">
                  <c:v>14</c:v>
                </c:pt>
                <c:pt idx="321">
                  <c:v>23</c:v>
                </c:pt>
                <c:pt idx="322">
                  <c:v>31</c:v>
                </c:pt>
                <c:pt idx="323">
                  <c:v>44</c:v>
                </c:pt>
                <c:pt idx="324">
                  <c:v>60</c:v>
                </c:pt>
                <c:pt idx="325">
                  <c:v>85</c:v>
                </c:pt>
                <c:pt idx="326">
                  <c:v>96</c:v>
                </c:pt>
                <c:pt idx="327">
                  <c:v>85</c:v>
                </c:pt>
                <c:pt idx="328">
                  <c:v>111</c:v>
                </c:pt>
                <c:pt idx="329">
                  <c:v>88</c:v>
                </c:pt>
                <c:pt idx="330">
                  <c:v>112</c:v>
                </c:pt>
                <c:pt idx="331">
                  <c:v>104</c:v>
                </c:pt>
                <c:pt idx="332">
                  <c:v>136</c:v>
                </c:pt>
                <c:pt idx="333">
                  <c:v>112</c:v>
                </c:pt>
                <c:pt idx="334">
                  <c:v>91</c:v>
                </c:pt>
                <c:pt idx="335">
                  <c:v>129</c:v>
                </c:pt>
                <c:pt idx="336">
                  <c:v>108</c:v>
                </c:pt>
                <c:pt idx="337">
                  <c:v>133</c:v>
                </c:pt>
                <c:pt idx="338">
                  <c:v>122</c:v>
                </c:pt>
                <c:pt idx="339">
                  <c:v>133</c:v>
                </c:pt>
                <c:pt idx="340">
                  <c:v>90</c:v>
                </c:pt>
                <c:pt idx="341">
                  <c:v>117</c:v>
                </c:pt>
                <c:pt idx="342">
                  <c:v>118</c:v>
                </c:pt>
                <c:pt idx="343">
                  <c:v>131</c:v>
                </c:pt>
                <c:pt idx="344">
                  <c:v>100</c:v>
                </c:pt>
                <c:pt idx="345">
                  <c:v>101</c:v>
                </c:pt>
                <c:pt idx="346">
                  <c:v>114</c:v>
                </c:pt>
                <c:pt idx="347">
                  <c:v>103</c:v>
                </c:pt>
                <c:pt idx="348">
                  <c:v>112</c:v>
                </c:pt>
                <c:pt idx="349">
                  <c:v>96</c:v>
                </c:pt>
                <c:pt idx="350">
                  <c:v>116</c:v>
                </c:pt>
                <c:pt idx="351">
                  <c:v>89</c:v>
                </c:pt>
                <c:pt idx="352">
                  <c:v>136</c:v>
                </c:pt>
                <c:pt idx="353">
                  <c:v>100</c:v>
                </c:pt>
                <c:pt idx="354">
                  <c:v>100</c:v>
                </c:pt>
                <c:pt idx="355">
                  <c:v>82</c:v>
                </c:pt>
                <c:pt idx="356">
                  <c:v>76</c:v>
                </c:pt>
                <c:pt idx="357">
                  <c:v>85</c:v>
                </c:pt>
                <c:pt idx="358">
                  <c:v>81</c:v>
                </c:pt>
                <c:pt idx="359">
                  <c:v>84</c:v>
                </c:pt>
                <c:pt idx="360">
                  <c:v>93</c:v>
                </c:pt>
                <c:pt idx="361">
                  <c:v>96</c:v>
                </c:pt>
                <c:pt idx="362">
                  <c:v>79</c:v>
                </c:pt>
                <c:pt idx="363">
                  <c:v>81</c:v>
                </c:pt>
                <c:pt idx="364">
                  <c:v>89</c:v>
                </c:pt>
                <c:pt idx="365">
                  <c:v>67</c:v>
                </c:pt>
                <c:pt idx="366">
                  <c:v>65</c:v>
                </c:pt>
                <c:pt idx="367">
                  <c:v>78</c:v>
                </c:pt>
                <c:pt idx="368">
                  <c:v>89</c:v>
                </c:pt>
                <c:pt idx="369">
                  <c:v>66</c:v>
                </c:pt>
                <c:pt idx="370">
                  <c:v>90</c:v>
                </c:pt>
                <c:pt idx="371">
                  <c:v>89</c:v>
                </c:pt>
                <c:pt idx="372">
                  <c:v>81</c:v>
                </c:pt>
                <c:pt idx="373">
                  <c:v>131</c:v>
                </c:pt>
                <c:pt idx="374">
                  <c:v>134</c:v>
                </c:pt>
                <c:pt idx="375">
                  <c:v>102</c:v>
                </c:pt>
                <c:pt idx="376">
                  <c:v>179</c:v>
                </c:pt>
                <c:pt idx="377">
                  <c:v>184</c:v>
                </c:pt>
                <c:pt idx="378">
                  <c:v>173</c:v>
                </c:pt>
                <c:pt idx="379">
                  <c:v>169</c:v>
                </c:pt>
                <c:pt idx="380">
                  <c:v>166</c:v>
                </c:pt>
                <c:pt idx="381">
                  <c:v>169</c:v>
                </c:pt>
                <c:pt idx="382">
                  <c:v>232</c:v>
                </c:pt>
                <c:pt idx="383">
                  <c:v>165</c:v>
                </c:pt>
                <c:pt idx="384">
                  <c:v>223</c:v>
                </c:pt>
                <c:pt idx="385">
                  <c:v>175</c:v>
                </c:pt>
                <c:pt idx="386">
                  <c:v>178</c:v>
                </c:pt>
                <c:pt idx="387">
                  <c:v>164</c:v>
                </c:pt>
                <c:pt idx="388">
                  <c:v>205</c:v>
                </c:pt>
                <c:pt idx="389">
                  <c:v>155</c:v>
                </c:pt>
                <c:pt idx="390">
                  <c:v>140</c:v>
                </c:pt>
                <c:pt idx="391">
                  <c:v>117</c:v>
                </c:pt>
                <c:pt idx="392">
                  <c:v>93</c:v>
                </c:pt>
                <c:pt idx="393">
                  <c:v>106</c:v>
                </c:pt>
                <c:pt idx="394">
                  <c:v>130</c:v>
                </c:pt>
                <c:pt idx="395">
                  <c:v>97</c:v>
                </c:pt>
                <c:pt idx="396">
                  <c:v>65</c:v>
                </c:pt>
                <c:pt idx="397">
                  <c:v>53</c:v>
                </c:pt>
                <c:pt idx="398">
                  <c:v>51</c:v>
                </c:pt>
                <c:pt idx="399">
                  <c:v>44</c:v>
                </c:pt>
                <c:pt idx="400">
                  <c:v>54</c:v>
                </c:pt>
                <c:pt idx="401">
                  <c:v>31</c:v>
                </c:pt>
                <c:pt idx="402">
                  <c:v>44</c:v>
                </c:pt>
                <c:pt idx="403">
                  <c:v>47</c:v>
                </c:pt>
                <c:pt idx="404">
                  <c:v>45</c:v>
                </c:pt>
                <c:pt idx="405">
                  <c:v>21</c:v>
                </c:pt>
                <c:pt idx="406">
                  <c:v>34</c:v>
                </c:pt>
                <c:pt idx="407">
                  <c:v>33</c:v>
                </c:pt>
                <c:pt idx="408">
                  <c:v>19</c:v>
                </c:pt>
                <c:pt idx="409">
                  <c:v>21</c:v>
                </c:pt>
                <c:pt idx="410">
                  <c:v>25</c:v>
                </c:pt>
                <c:pt idx="411">
                  <c:v>15</c:v>
                </c:pt>
                <c:pt idx="412">
                  <c:v>28</c:v>
                </c:pt>
                <c:pt idx="413">
                  <c:v>20</c:v>
                </c:pt>
                <c:pt idx="414">
                  <c:v>22</c:v>
                </c:pt>
                <c:pt idx="415">
                  <c:v>23</c:v>
                </c:pt>
                <c:pt idx="416">
                  <c:v>31</c:v>
                </c:pt>
                <c:pt idx="417">
                  <c:v>26</c:v>
                </c:pt>
                <c:pt idx="418">
                  <c:v>24</c:v>
                </c:pt>
                <c:pt idx="419">
                  <c:v>28</c:v>
                </c:pt>
                <c:pt idx="420">
                  <c:v>24</c:v>
                </c:pt>
                <c:pt idx="421">
                  <c:v>34</c:v>
                </c:pt>
                <c:pt idx="422">
                  <c:v>42</c:v>
                </c:pt>
                <c:pt idx="423">
                  <c:v>42</c:v>
                </c:pt>
                <c:pt idx="424">
                  <c:v>25</c:v>
                </c:pt>
                <c:pt idx="425">
                  <c:v>23</c:v>
                </c:pt>
                <c:pt idx="426">
                  <c:v>27</c:v>
                </c:pt>
                <c:pt idx="427">
                  <c:v>20</c:v>
                </c:pt>
                <c:pt idx="428">
                  <c:v>21</c:v>
                </c:pt>
                <c:pt idx="429">
                  <c:v>28</c:v>
                </c:pt>
                <c:pt idx="430">
                  <c:v>37</c:v>
                </c:pt>
                <c:pt idx="431">
                  <c:v>24</c:v>
                </c:pt>
                <c:pt idx="432">
                  <c:v>27</c:v>
                </c:pt>
                <c:pt idx="433">
                  <c:v>20</c:v>
                </c:pt>
                <c:pt idx="434">
                  <c:v>31</c:v>
                </c:pt>
                <c:pt idx="435">
                  <c:v>73</c:v>
                </c:pt>
                <c:pt idx="436">
                  <c:v>57</c:v>
                </c:pt>
                <c:pt idx="437">
                  <c:v>30</c:v>
                </c:pt>
                <c:pt idx="438">
                  <c:v>48</c:v>
                </c:pt>
                <c:pt idx="439">
                  <c:v>22</c:v>
                </c:pt>
                <c:pt idx="440">
                  <c:v>17</c:v>
                </c:pt>
                <c:pt idx="441">
                  <c:v>29</c:v>
                </c:pt>
                <c:pt idx="442">
                  <c:v>23</c:v>
                </c:pt>
                <c:pt idx="443">
                  <c:v>21</c:v>
                </c:pt>
                <c:pt idx="444">
                  <c:v>16</c:v>
                </c:pt>
                <c:pt idx="445">
                  <c:v>27</c:v>
                </c:pt>
                <c:pt idx="446">
                  <c:v>23</c:v>
                </c:pt>
                <c:pt idx="447">
                  <c:v>23</c:v>
                </c:pt>
                <c:pt idx="448">
                  <c:v>23</c:v>
                </c:pt>
                <c:pt idx="449">
                  <c:v>24</c:v>
                </c:pt>
                <c:pt idx="450">
                  <c:v>21</c:v>
                </c:pt>
                <c:pt idx="451">
                  <c:v>18</c:v>
                </c:pt>
                <c:pt idx="452">
                  <c:v>17</c:v>
                </c:pt>
                <c:pt idx="453">
                  <c:v>19</c:v>
                </c:pt>
                <c:pt idx="454">
                  <c:v>28</c:v>
                </c:pt>
                <c:pt idx="455">
                  <c:v>28</c:v>
                </c:pt>
                <c:pt idx="456">
                  <c:v>48</c:v>
                </c:pt>
                <c:pt idx="457">
                  <c:v>29</c:v>
                </c:pt>
                <c:pt idx="458">
                  <c:v>41</c:v>
                </c:pt>
                <c:pt idx="459">
                  <c:v>41</c:v>
                </c:pt>
                <c:pt idx="460">
                  <c:v>21</c:v>
                </c:pt>
                <c:pt idx="461">
                  <c:v>33</c:v>
                </c:pt>
                <c:pt idx="462">
                  <c:v>31</c:v>
                </c:pt>
                <c:pt idx="463">
                  <c:v>32</c:v>
                </c:pt>
              </c:numCache>
            </c:numRef>
          </c:val>
          <c:extLst>
            <c:ext xmlns:c16="http://schemas.microsoft.com/office/drawing/2014/chart" uri="{C3380CC4-5D6E-409C-BE32-E72D297353CC}">
              <c16:uniqueId val="{00000000-1016-48C0-8525-16883BE3ADCB}"/>
            </c:ext>
          </c:extLst>
        </c:ser>
        <c:dLbls>
          <c:showLegendKey val="0"/>
          <c:showVal val="0"/>
          <c:showCatName val="0"/>
          <c:showSerName val="0"/>
          <c:showPercent val="0"/>
          <c:showBubbleSize val="0"/>
        </c:dLbls>
        <c:gapWidth val="219"/>
        <c:axId val="-2140836976"/>
        <c:axId val="-2140843504"/>
      </c:barChart>
      <c:lineChart>
        <c:grouping val="standard"/>
        <c:varyColors val="0"/>
        <c:ser>
          <c:idx val="1"/>
          <c:order val="1"/>
          <c:tx>
            <c:strRef>
              <c:f>Sheet2!$B$13</c:f>
              <c:strCache>
                <c:ptCount val="1"/>
                <c:pt idx="0">
                  <c:v>Daily Deaths_China</c:v>
                </c:pt>
              </c:strCache>
            </c:strRef>
          </c:tx>
          <c:spPr>
            <a:ln w="28575" cap="rnd">
              <a:solidFill>
                <a:schemeClr val="accent2">
                  <a:lumMod val="60000"/>
                  <a:lumOff val="40000"/>
                </a:schemeClr>
              </a:solidFill>
              <a:round/>
            </a:ln>
            <a:effectLst/>
          </c:spPr>
          <c:marker>
            <c:symbol val="none"/>
          </c:marker>
          <c:cat>
            <c:numRef>
              <c:f>Sheet2!$C$11:$QX$11</c:f>
              <c:numCache>
                <c:formatCode>m/d/yyyy</c:formatCode>
                <c:ptCount val="464"/>
                <c:pt idx="0">
                  <c:v>43833</c:v>
                </c:pt>
                <c:pt idx="1">
                  <c:v>43834</c:v>
                </c:pt>
                <c:pt idx="2">
                  <c:v>43835</c:v>
                </c:pt>
                <c:pt idx="3">
                  <c:v>43836</c:v>
                </c:pt>
                <c:pt idx="4">
                  <c:v>43837</c:v>
                </c:pt>
                <c:pt idx="5">
                  <c:v>43838</c:v>
                </c:pt>
                <c:pt idx="6">
                  <c:v>43839</c:v>
                </c:pt>
                <c:pt idx="7">
                  <c:v>43840</c:v>
                </c:pt>
                <c:pt idx="8">
                  <c:v>43841</c:v>
                </c:pt>
                <c:pt idx="9">
                  <c:v>43842</c:v>
                </c:pt>
                <c:pt idx="10">
                  <c:v>43843</c:v>
                </c:pt>
                <c:pt idx="11">
                  <c:v>43844</c:v>
                </c:pt>
                <c:pt idx="12">
                  <c:v>43845</c:v>
                </c:pt>
                <c:pt idx="13">
                  <c:v>43846</c:v>
                </c:pt>
                <c:pt idx="14">
                  <c:v>43847</c:v>
                </c:pt>
                <c:pt idx="15">
                  <c:v>43848</c:v>
                </c:pt>
                <c:pt idx="16">
                  <c:v>43849</c:v>
                </c:pt>
                <c:pt idx="17">
                  <c:v>43850</c:v>
                </c:pt>
                <c:pt idx="18">
                  <c:v>43851</c:v>
                </c:pt>
                <c:pt idx="19">
                  <c:v>43852</c:v>
                </c:pt>
                <c:pt idx="20">
                  <c:v>43853</c:v>
                </c:pt>
                <c:pt idx="21">
                  <c:v>43854</c:v>
                </c:pt>
                <c:pt idx="22">
                  <c:v>43855</c:v>
                </c:pt>
                <c:pt idx="23">
                  <c:v>43856</c:v>
                </c:pt>
                <c:pt idx="24">
                  <c:v>43857</c:v>
                </c:pt>
                <c:pt idx="25">
                  <c:v>43858</c:v>
                </c:pt>
                <c:pt idx="26">
                  <c:v>43859</c:v>
                </c:pt>
                <c:pt idx="27">
                  <c:v>43860</c:v>
                </c:pt>
                <c:pt idx="28">
                  <c:v>43861</c:v>
                </c:pt>
                <c:pt idx="29">
                  <c:v>43862</c:v>
                </c:pt>
                <c:pt idx="30">
                  <c:v>43863</c:v>
                </c:pt>
                <c:pt idx="31">
                  <c:v>43864</c:v>
                </c:pt>
                <c:pt idx="32">
                  <c:v>43865</c:v>
                </c:pt>
                <c:pt idx="33">
                  <c:v>43866</c:v>
                </c:pt>
                <c:pt idx="34">
                  <c:v>43867</c:v>
                </c:pt>
                <c:pt idx="35">
                  <c:v>43868</c:v>
                </c:pt>
                <c:pt idx="36">
                  <c:v>43869</c:v>
                </c:pt>
                <c:pt idx="37">
                  <c:v>43870</c:v>
                </c:pt>
                <c:pt idx="38">
                  <c:v>43871</c:v>
                </c:pt>
                <c:pt idx="39">
                  <c:v>43872</c:v>
                </c:pt>
                <c:pt idx="40">
                  <c:v>43873</c:v>
                </c:pt>
                <c:pt idx="41">
                  <c:v>43874</c:v>
                </c:pt>
                <c:pt idx="42">
                  <c:v>43875</c:v>
                </c:pt>
                <c:pt idx="43">
                  <c:v>43876</c:v>
                </c:pt>
                <c:pt idx="44">
                  <c:v>43877</c:v>
                </c:pt>
                <c:pt idx="45">
                  <c:v>43878</c:v>
                </c:pt>
                <c:pt idx="46">
                  <c:v>43879</c:v>
                </c:pt>
                <c:pt idx="47">
                  <c:v>43880</c:v>
                </c:pt>
                <c:pt idx="48">
                  <c:v>43881</c:v>
                </c:pt>
                <c:pt idx="49">
                  <c:v>43882</c:v>
                </c:pt>
                <c:pt idx="50">
                  <c:v>43883</c:v>
                </c:pt>
                <c:pt idx="51">
                  <c:v>43884</c:v>
                </c:pt>
                <c:pt idx="52">
                  <c:v>43885</c:v>
                </c:pt>
                <c:pt idx="53">
                  <c:v>43886</c:v>
                </c:pt>
                <c:pt idx="54">
                  <c:v>43887</c:v>
                </c:pt>
                <c:pt idx="55">
                  <c:v>43888</c:v>
                </c:pt>
                <c:pt idx="56">
                  <c:v>43889</c:v>
                </c:pt>
                <c:pt idx="57">
                  <c:v>43890</c:v>
                </c:pt>
                <c:pt idx="58">
                  <c:v>43891</c:v>
                </c:pt>
                <c:pt idx="59">
                  <c:v>43892</c:v>
                </c:pt>
                <c:pt idx="60">
                  <c:v>43893</c:v>
                </c:pt>
                <c:pt idx="61">
                  <c:v>43894</c:v>
                </c:pt>
                <c:pt idx="62">
                  <c:v>43895</c:v>
                </c:pt>
                <c:pt idx="63">
                  <c:v>43896</c:v>
                </c:pt>
                <c:pt idx="64">
                  <c:v>43897</c:v>
                </c:pt>
                <c:pt idx="65">
                  <c:v>43898</c:v>
                </c:pt>
                <c:pt idx="66">
                  <c:v>43899</c:v>
                </c:pt>
                <c:pt idx="67">
                  <c:v>43900</c:v>
                </c:pt>
                <c:pt idx="68">
                  <c:v>43901</c:v>
                </c:pt>
                <c:pt idx="69">
                  <c:v>43902</c:v>
                </c:pt>
                <c:pt idx="70">
                  <c:v>43903</c:v>
                </c:pt>
                <c:pt idx="71">
                  <c:v>43904</c:v>
                </c:pt>
                <c:pt idx="72">
                  <c:v>43905</c:v>
                </c:pt>
                <c:pt idx="73">
                  <c:v>43906</c:v>
                </c:pt>
                <c:pt idx="74">
                  <c:v>43907</c:v>
                </c:pt>
                <c:pt idx="75">
                  <c:v>43908</c:v>
                </c:pt>
                <c:pt idx="76">
                  <c:v>43909</c:v>
                </c:pt>
                <c:pt idx="77">
                  <c:v>43910</c:v>
                </c:pt>
                <c:pt idx="78">
                  <c:v>43911</c:v>
                </c:pt>
                <c:pt idx="79">
                  <c:v>43912</c:v>
                </c:pt>
                <c:pt idx="80">
                  <c:v>43913</c:v>
                </c:pt>
                <c:pt idx="81">
                  <c:v>43914</c:v>
                </c:pt>
                <c:pt idx="82">
                  <c:v>43915</c:v>
                </c:pt>
                <c:pt idx="83">
                  <c:v>43916</c:v>
                </c:pt>
                <c:pt idx="84">
                  <c:v>43917</c:v>
                </c:pt>
                <c:pt idx="85">
                  <c:v>43918</c:v>
                </c:pt>
                <c:pt idx="86">
                  <c:v>43919</c:v>
                </c:pt>
                <c:pt idx="87">
                  <c:v>43920</c:v>
                </c:pt>
                <c:pt idx="88">
                  <c:v>43921</c:v>
                </c:pt>
                <c:pt idx="89">
                  <c:v>43922</c:v>
                </c:pt>
                <c:pt idx="90">
                  <c:v>43923</c:v>
                </c:pt>
                <c:pt idx="91">
                  <c:v>43924</c:v>
                </c:pt>
                <c:pt idx="92">
                  <c:v>43925</c:v>
                </c:pt>
                <c:pt idx="93">
                  <c:v>43926</c:v>
                </c:pt>
                <c:pt idx="94">
                  <c:v>43927</c:v>
                </c:pt>
                <c:pt idx="95">
                  <c:v>43928</c:v>
                </c:pt>
                <c:pt idx="96">
                  <c:v>43929</c:v>
                </c:pt>
                <c:pt idx="97">
                  <c:v>43930</c:v>
                </c:pt>
                <c:pt idx="98">
                  <c:v>43931</c:v>
                </c:pt>
                <c:pt idx="99">
                  <c:v>43932</c:v>
                </c:pt>
                <c:pt idx="100">
                  <c:v>43933</c:v>
                </c:pt>
                <c:pt idx="101">
                  <c:v>43934</c:v>
                </c:pt>
                <c:pt idx="102">
                  <c:v>43935</c:v>
                </c:pt>
                <c:pt idx="103">
                  <c:v>43936</c:v>
                </c:pt>
                <c:pt idx="104">
                  <c:v>43937</c:v>
                </c:pt>
                <c:pt idx="105">
                  <c:v>43938</c:v>
                </c:pt>
                <c:pt idx="106">
                  <c:v>43939</c:v>
                </c:pt>
                <c:pt idx="107">
                  <c:v>43940</c:v>
                </c:pt>
                <c:pt idx="108">
                  <c:v>43941</c:v>
                </c:pt>
                <c:pt idx="109">
                  <c:v>43942</c:v>
                </c:pt>
                <c:pt idx="110">
                  <c:v>43943</c:v>
                </c:pt>
                <c:pt idx="111">
                  <c:v>43944</c:v>
                </c:pt>
                <c:pt idx="112">
                  <c:v>43945</c:v>
                </c:pt>
                <c:pt idx="113">
                  <c:v>43946</c:v>
                </c:pt>
                <c:pt idx="114">
                  <c:v>43947</c:v>
                </c:pt>
                <c:pt idx="115">
                  <c:v>43948</c:v>
                </c:pt>
                <c:pt idx="116">
                  <c:v>43949</c:v>
                </c:pt>
                <c:pt idx="117">
                  <c:v>43950</c:v>
                </c:pt>
                <c:pt idx="118">
                  <c:v>43951</c:v>
                </c:pt>
                <c:pt idx="119">
                  <c:v>43952</c:v>
                </c:pt>
                <c:pt idx="120">
                  <c:v>43953</c:v>
                </c:pt>
                <c:pt idx="121">
                  <c:v>43954</c:v>
                </c:pt>
                <c:pt idx="122">
                  <c:v>43955</c:v>
                </c:pt>
                <c:pt idx="123">
                  <c:v>43956</c:v>
                </c:pt>
                <c:pt idx="124">
                  <c:v>43957</c:v>
                </c:pt>
                <c:pt idx="125">
                  <c:v>43958</c:v>
                </c:pt>
                <c:pt idx="126">
                  <c:v>43959</c:v>
                </c:pt>
                <c:pt idx="127">
                  <c:v>43960</c:v>
                </c:pt>
                <c:pt idx="128">
                  <c:v>43961</c:v>
                </c:pt>
                <c:pt idx="129">
                  <c:v>43962</c:v>
                </c:pt>
                <c:pt idx="130">
                  <c:v>43963</c:v>
                </c:pt>
                <c:pt idx="131">
                  <c:v>43964</c:v>
                </c:pt>
                <c:pt idx="132">
                  <c:v>43965</c:v>
                </c:pt>
                <c:pt idx="133">
                  <c:v>43966</c:v>
                </c:pt>
                <c:pt idx="134">
                  <c:v>43967</c:v>
                </c:pt>
                <c:pt idx="135">
                  <c:v>43968</c:v>
                </c:pt>
                <c:pt idx="136">
                  <c:v>43969</c:v>
                </c:pt>
                <c:pt idx="137">
                  <c:v>43970</c:v>
                </c:pt>
                <c:pt idx="138">
                  <c:v>43971</c:v>
                </c:pt>
                <c:pt idx="139">
                  <c:v>43972</c:v>
                </c:pt>
                <c:pt idx="140">
                  <c:v>43973</c:v>
                </c:pt>
                <c:pt idx="141">
                  <c:v>43974</c:v>
                </c:pt>
                <c:pt idx="142">
                  <c:v>43975</c:v>
                </c:pt>
                <c:pt idx="143">
                  <c:v>43976</c:v>
                </c:pt>
                <c:pt idx="144">
                  <c:v>43977</c:v>
                </c:pt>
                <c:pt idx="145">
                  <c:v>43978</c:v>
                </c:pt>
                <c:pt idx="146">
                  <c:v>43979</c:v>
                </c:pt>
                <c:pt idx="147">
                  <c:v>43980</c:v>
                </c:pt>
                <c:pt idx="148">
                  <c:v>43981</c:v>
                </c:pt>
                <c:pt idx="149">
                  <c:v>43982</c:v>
                </c:pt>
                <c:pt idx="150">
                  <c:v>43983</c:v>
                </c:pt>
                <c:pt idx="151">
                  <c:v>43984</c:v>
                </c:pt>
                <c:pt idx="152">
                  <c:v>43985</c:v>
                </c:pt>
                <c:pt idx="153">
                  <c:v>43986</c:v>
                </c:pt>
                <c:pt idx="154">
                  <c:v>43987</c:v>
                </c:pt>
                <c:pt idx="155">
                  <c:v>43988</c:v>
                </c:pt>
                <c:pt idx="156">
                  <c:v>43989</c:v>
                </c:pt>
                <c:pt idx="157">
                  <c:v>43990</c:v>
                </c:pt>
                <c:pt idx="158">
                  <c:v>43991</c:v>
                </c:pt>
                <c:pt idx="159">
                  <c:v>43992</c:v>
                </c:pt>
                <c:pt idx="160">
                  <c:v>43993</c:v>
                </c:pt>
                <c:pt idx="161">
                  <c:v>43994</c:v>
                </c:pt>
                <c:pt idx="162">
                  <c:v>43995</c:v>
                </c:pt>
                <c:pt idx="163">
                  <c:v>43996</c:v>
                </c:pt>
                <c:pt idx="164">
                  <c:v>43997</c:v>
                </c:pt>
                <c:pt idx="165">
                  <c:v>43998</c:v>
                </c:pt>
                <c:pt idx="166">
                  <c:v>43999</c:v>
                </c:pt>
                <c:pt idx="167">
                  <c:v>44000</c:v>
                </c:pt>
                <c:pt idx="168">
                  <c:v>44001</c:v>
                </c:pt>
                <c:pt idx="169">
                  <c:v>44002</c:v>
                </c:pt>
                <c:pt idx="170">
                  <c:v>44003</c:v>
                </c:pt>
                <c:pt idx="171">
                  <c:v>44004</c:v>
                </c:pt>
                <c:pt idx="172">
                  <c:v>44005</c:v>
                </c:pt>
                <c:pt idx="173">
                  <c:v>44006</c:v>
                </c:pt>
                <c:pt idx="174">
                  <c:v>44007</c:v>
                </c:pt>
                <c:pt idx="175">
                  <c:v>44008</c:v>
                </c:pt>
                <c:pt idx="176">
                  <c:v>44009</c:v>
                </c:pt>
                <c:pt idx="177">
                  <c:v>44010</c:v>
                </c:pt>
                <c:pt idx="178">
                  <c:v>44011</c:v>
                </c:pt>
                <c:pt idx="179">
                  <c:v>44012</c:v>
                </c:pt>
                <c:pt idx="180">
                  <c:v>44013</c:v>
                </c:pt>
                <c:pt idx="181">
                  <c:v>44014</c:v>
                </c:pt>
                <c:pt idx="182">
                  <c:v>44015</c:v>
                </c:pt>
                <c:pt idx="183">
                  <c:v>44016</c:v>
                </c:pt>
                <c:pt idx="184">
                  <c:v>44017</c:v>
                </c:pt>
                <c:pt idx="185">
                  <c:v>44018</c:v>
                </c:pt>
                <c:pt idx="186">
                  <c:v>44019</c:v>
                </c:pt>
                <c:pt idx="187">
                  <c:v>44020</c:v>
                </c:pt>
                <c:pt idx="188">
                  <c:v>44021</c:v>
                </c:pt>
                <c:pt idx="189">
                  <c:v>44022</c:v>
                </c:pt>
                <c:pt idx="190">
                  <c:v>44023</c:v>
                </c:pt>
                <c:pt idx="191">
                  <c:v>44024</c:v>
                </c:pt>
                <c:pt idx="192">
                  <c:v>44025</c:v>
                </c:pt>
                <c:pt idx="193">
                  <c:v>44026</c:v>
                </c:pt>
                <c:pt idx="194">
                  <c:v>44027</c:v>
                </c:pt>
                <c:pt idx="195">
                  <c:v>44028</c:v>
                </c:pt>
                <c:pt idx="196">
                  <c:v>44029</c:v>
                </c:pt>
                <c:pt idx="197">
                  <c:v>44030</c:v>
                </c:pt>
                <c:pt idx="198">
                  <c:v>44031</c:v>
                </c:pt>
                <c:pt idx="199">
                  <c:v>44032</c:v>
                </c:pt>
                <c:pt idx="200">
                  <c:v>44033</c:v>
                </c:pt>
                <c:pt idx="201">
                  <c:v>44034</c:v>
                </c:pt>
                <c:pt idx="202">
                  <c:v>44035</c:v>
                </c:pt>
                <c:pt idx="203">
                  <c:v>44036</c:v>
                </c:pt>
                <c:pt idx="204">
                  <c:v>44037</c:v>
                </c:pt>
                <c:pt idx="205">
                  <c:v>44038</c:v>
                </c:pt>
                <c:pt idx="206">
                  <c:v>44039</c:v>
                </c:pt>
                <c:pt idx="207">
                  <c:v>44040</c:v>
                </c:pt>
                <c:pt idx="208">
                  <c:v>44041</c:v>
                </c:pt>
                <c:pt idx="209">
                  <c:v>44042</c:v>
                </c:pt>
                <c:pt idx="210">
                  <c:v>44043</c:v>
                </c:pt>
                <c:pt idx="211">
                  <c:v>44044</c:v>
                </c:pt>
                <c:pt idx="212">
                  <c:v>44045</c:v>
                </c:pt>
                <c:pt idx="213">
                  <c:v>44046</c:v>
                </c:pt>
                <c:pt idx="214">
                  <c:v>44047</c:v>
                </c:pt>
                <c:pt idx="215">
                  <c:v>44048</c:v>
                </c:pt>
                <c:pt idx="216">
                  <c:v>44049</c:v>
                </c:pt>
                <c:pt idx="217">
                  <c:v>44050</c:v>
                </c:pt>
                <c:pt idx="218">
                  <c:v>44051</c:v>
                </c:pt>
                <c:pt idx="219">
                  <c:v>44052</c:v>
                </c:pt>
                <c:pt idx="220">
                  <c:v>44053</c:v>
                </c:pt>
                <c:pt idx="221">
                  <c:v>44054</c:v>
                </c:pt>
                <c:pt idx="222">
                  <c:v>44055</c:v>
                </c:pt>
                <c:pt idx="223">
                  <c:v>44056</c:v>
                </c:pt>
                <c:pt idx="224">
                  <c:v>44057</c:v>
                </c:pt>
                <c:pt idx="225">
                  <c:v>44058</c:v>
                </c:pt>
                <c:pt idx="226">
                  <c:v>44059</c:v>
                </c:pt>
                <c:pt idx="227">
                  <c:v>44060</c:v>
                </c:pt>
                <c:pt idx="228">
                  <c:v>44061</c:v>
                </c:pt>
                <c:pt idx="229">
                  <c:v>44062</c:v>
                </c:pt>
                <c:pt idx="230">
                  <c:v>44063</c:v>
                </c:pt>
                <c:pt idx="231">
                  <c:v>44064</c:v>
                </c:pt>
                <c:pt idx="232">
                  <c:v>44065</c:v>
                </c:pt>
                <c:pt idx="233">
                  <c:v>44066</c:v>
                </c:pt>
                <c:pt idx="234">
                  <c:v>44067</c:v>
                </c:pt>
                <c:pt idx="235">
                  <c:v>44068</c:v>
                </c:pt>
                <c:pt idx="236">
                  <c:v>44069</c:v>
                </c:pt>
                <c:pt idx="237">
                  <c:v>44070</c:v>
                </c:pt>
                <c:pt idx="238">
                  <c:v>44071</c:v>
                </c:pt>
                <c:pt idx="239">
                  <c:v>44072</c:v>
                </c:pt>
                <c:pt idx="240">
                  <c:v>44073</c:v>
                </c:pt>
                <c:pt idx="241">
                  <c:v>44074</c:v>
                </c:pt>
                <c:pt idx="242">
                  <c:v>44075</c:v>
                </c:pt>
                <c:pt idx="243">
                  <c:v>44076</c:v>
                </c:pt>
                <c:pt idx="244">
                  <c:v>44077</c:v>
                </c:pt>
                <c:pt idx="245">
                  <c:v>44078</c:v>
                </c:pt>
                <c:pt idx="246">
                  <c:v>44079</c:v>
                </c:pt>
                <c:pt idx="247">
                  <c:v>44080</c:v>
                </c:pt>
                <c:pt idx="248">
                  <c:v>44081</c:v>
                </c:pt>
                <c:pt idx="249">
                  <c:v>44082</c:v>
                </c:pt>
                <c:pt idx="250">
                  <c:v>44083</c:v>
                </c:pt>
                <c:pt idx="251">
                  <c:v>44084</c:v>
                </c:pt>
                <c:pt idx="252">
                  <c:v>44085</c:v>
                </c:pt>
                <c:pt idx="253">
                  <c:v>44086</c:v>
                </c:pt>
                <c:pt idx="254">
                  <c:v>44087</c:v>
                </c:pt>
                <c:pt idx="255">
                  <c:v>44088</c:v>
                </c:pt>
                <c:pt idx="256">
                  <c:v>44089</c:v>
                </c:pt>
                <c:pt idx="257">
                  <c:v>44090</c:v>
                </c:pt>
                <c:pt idx="258">
                  <c:v>44091</c:v>
                </c:pt>
                <c:pt idx="259">
                  <c:v>44092</c:v>
                </c:pt>
                <c:pt idx="260">
                  <c:v>44093</c:v>
                </c:pt>
                <c:pt idx="261">
                  <c:v>44094</c:v>
                </c:pt>
                <c:pt idx="262">
                  <c:v>44095</c:v>
                </c:pt>
                <c:pt idx="263">
                  <c:v>44096</c:v>
                </c:pt>
                <c:pt idx="264">
                  <c:v>44097</c:v>
                </c:pt>
                <c:pt idx="265">
                  <c:v>44098</c:v>
                </c:pt>
                <c:pt idx="266">
                  <c:v>44099</c:v>
                </c:pt>
                <c:pt idx="267">
                  <c:v>44100</c:v>
                </c:pt>
                <c:pt idx="268">
                  <c:v>44101</c:v>
                </c:pt>
                <c:pt idx="269">
                  <c:v>44102</c:v>
                </c:pt>
                <c:pt idx="270">
                  <c:v>44103</c:v>
                </c:pt>
                <c:pt idx="271">
                  <c:v>44104</c:v>
                </c:pt>
                <c:pt idx="272">
                  <c:v>44105</c:v>
                </c:pt>
                <c:pt idx="273">
                  <c:v>44106</c:v>
                </c:pt>
                <c:pt idx="274">
                  <c:v>44107</c:v>
                </c:pt>
                <c:pt idx="275">
                  <c:v>44108</c:v>
                </c:pt>
                <c:pt idx="276">
                  <c:v>44109</c:v>
                </c:pt>
                <c:pt idx="277">
                  <c:v>44110</c:v>
                </c:pt>
                <c:pt idx="278">
                  <c:v>44111</c:v>
                </c:pt>
                <c:pt idx="279">
                  <c:v>44112</c:v>
                </c:pt>
                <c:pt idx="280">
                  <c:v>44113</c:v>
                </c:pt>
                <c:pt idx="281">
                  <c:v>44114</c:v>
                </c:pt>
                <c:pt idx="282">
                  <c:v>44115</c:v>
                </c:pt>
                <c:pt idx="283">
                  <c:v>44116</c:v>
                </c:pt>
                <c:pt idx="284">
                  <c:v>44117</c:v>
                </c:pt>
                <c:pt idx="285">
                  <c:v>44118</c:v>
                </c:pt>
                <c:pt idx="286">
                  <c:v>44119</c:v>
                </c:pt>
                <c:pt idx="287">
                  <c:v>44120</c:v>
                </c:pt>
                <c:pt idx="288">
                  <c:v>44121</c:v>
                </c:pt>
                <c:pt idx="289">
                  <c:v>44122</c:v>
                </c:pt>
                <c:pt idx="290">
                  <c:v>44123</c:v>
                </c:pt>
                <c:pt idx="291">
                  <c:v>44124</c:v>
                </c:pt>
                <c:pt idx="292">
                  <c:v>44125</c:v>
                </c:pt>
                <c:pt idx="293">
                  <c:v>44126</c:v>
                </c:pt>
                <c:pt idx="294">
                  <c:v>44127</c:v>
                </c:pt>
                <c:pt idx="295">
                  <c:v>44128</c:v>
                </c:pt>
                <c:pt idx="296">
                  <c:v>44129</c:v>
                </c:pt>
                <c:pt idx="297">
                  <c:v>44130</c:v>
                </c:pt>
                <c:pt idx="298">
                  <c:v>44131</c:v>
                </c:pt>
                <c:pt idx="299">
                  <c:v>44132</c:v>
                </c:pt>
                <c:pt idx="300">
                  <c:v>44133</c:v>
                </c:pt>
                <c:pt idx="301">
                  <c:v>44134</c:v>
                </c:pt>
                <c:pt idx="302">
                  <c:v>44135</c:v>
                </c:pt>
                <c:pt idx="303">
                  <c:v>44136</c:v>
                </c:pt>
                <c:pt idx="304">
                  <c:v>44137</c:v>
                </c:pt>
                <c:pt idx="305">
                  <c:v>44138</c:v>
                </c:pt>
                <c:pt idx="306">
                  <c:v>44139</c:v>
                </c:pt>
                <c:pt idx="307">
                  <c:v>44140</c:v>
                </c:pt>
                <c:pt idx="308">
                  <c:v>44141</c:v>
                </c:pt>
                <c:pt idx="309">
                  <c:v>44142</c:v>
                </c:pt>
                <c:pt idx="310">
                  <c:v>44143</c:v>
                </c:pt>
                <c:pt idx="311">
                  <c:v>44144</c:v>
                </c:pt>
                <c:pt idx="312">
                  <c:v>44145</c:v>
                </c:pt>
                <c:pt idx="313">
                  <c:v>44146</c:v>
                </c:pt>
                <c:pt idx="314">
                  <c:v>44147</c:v>
                </c:pt>
                <c:pt idx="315">
                  <c:v>44148</c:v>
                </c:pt>
                <c:pt idx="316">
                  <c:v>44149</c:v>
                </c:pt>
                <c:pt idx="317">
                  <c:v>44150</c:v>
                </c:pt>
                <c:pt idx="318">
                  <c:v>44151</c:v>
                </c:pt>
                <c:pt idx="319">
                  <c:v>44152</c:v>
                </c:pt>
                <c:pt idx="320">
                  <c:v>44153</c:v>
                </c:pt>
                <c:pt idx="321">
                  <c:v>44154</c:v>
                </c:pt>
                <c:pt idx="322">
                  <c:v>44155</c:v>
                </c:pt>
                <c:pt idx="323">
                  <c:v>44156</c:v>
                </c:pt>
                <c:pt idx="324">
                  <c:v>44157</c:v>
                </c:pt>
                <c:pt idx="325">
                  <c:v>44158</c:v>
                </c:pt>
                <c:pt idx="326">
                  <c:v>44159</c:v>
                </c:pt>
                <c:pt idx="327">
                  <c:v>44160</c:v>
                </c:pt>
                <c:pt idx="328">
                  <c:v>44161</c:v>
                </c:pt>
                <c:pt idx="329">
                  <c:v>44162</c:v>
                </c:pt>
                <c:pt idx="330">
                  <c:v>44163</c:v>
                </c:pt>
                <c:pt idx="331">
                  <c:v>44164</c:v>
                </c:pt>
                <c:pt idx="332">
                  <c:v>44165</c:v>
                </c:pt>
                <c:pt idx="333">
                  <c:v>44166</c:v>
                </c:pt>
                <c:pt idx="334">
                  <c:v>44167</c:v>
                </c:pt>
                <c:pt idx="335">
                  <c:v>44168</c:v>
                </c:pt>
                <c:pt idx="336">
                  <c:v>44169</c:v>
                </c:pt>
                <c:pt idx="337">
                  <c:v>44170</c:v>
                </c:pt>
                <c:pt idx="338">
                  <c:v>44171</c:v>
                </c:pt>
                <c:pt idx="339">
                  <c:v>44172</c:v>
                </c:pt>
                <c:pt idx="340">
                  <c:v>44173</c:v>
                </c:pt>
                <c:pt idx="341">
                  <c:v>44174</c:v>
                </c:pt>
                <c:pt idx="342">
                  <c:v>44175</c:v>
                </c:pt>
                <c:pt idx="343">
                  <c:v>44176</c:v>
                </c:pt>
                <c:pt idx="344">
                  <c:v>44177</c:v>
                </c:pt>
                <c:pt idx="345">
                  <c:v>44178</c:v>
                </c:pt>
                <c:pt idx="346">
                  <c:v>44179</c:v>
                </c:pt>
                <c:pt idx="347">
                  <c:v>44180</c:v>
                </c:pt>
                <c:pt idx="348">
                  <c:v>44181</c:v>
                </c:pt>
                <c:pt idx="349">
                  <c:v>44182</c:v>
                </c:pt>
                <c:pt idx="350">
                  <c:v>44183</c:v>
                </c:pt>
                <c:pt idx="351">
                  <c:v>44184</c:v>
                </c:pt>
                <c:pt idx="352">
                  <c:v>44185</c:v>
                </c:pt>
                <c:pt idx="353">
                  <c:v>44186</c:v>
                </c:pt>
                <c:pt idx="354">
                  <c:v>44187</c:v>
                </c:pt>
                <c:pt idx="355">
                  <c:v>44188</c:v>
                </c:pt>
                <c:pt idx="356">
                  <c:v>44189</c:v>
                </c:pt>
                <c:pt idx="357">
                  <c:v>44190</c:v>
                </c:pt>
                <c:pt idx="358">
                  <c:v>44191</c:v>
                </c:pt>
                <c:pt idx="359">
                  <c:v>44192</c:v>
                </c:pt>
                <c:pt idx="360">
                  <c:v>44193</c:v>
                </c:pt>
                <c:pt idx="361">
                  <c:v>44194</c:v>
                </c:pt>
                <c:pt idx="362">
                  <c:v>44195</c:v>
                </c:pt>
                <c:pt idx="363">
                  <c:v>44196</c:v>
                </c:pt>
                <c:pt idx="364">
                  <c:v>44197</c:v>
                </c:pt>
                <c:pt idx="365">
                  <c:v>44198</c:v>
                </c:pt>
                <c:pt idx="366">
                  <c:v>44199</c:v>
                </c:pt>
                <c:pt idx="367">
                  <c:v>44200</c:v>
                </c:pt>
                <c:pt idx="368">
                  <c:v>44201</c:v>
                </c:pt>
                <c:pt idx="369">
                  <c:v>44202</c:v>
                </c:pt>
                <c:pt idx="370">
                  <c:v>44203</c:v>
                </c:pt>
                <c:pt idx="371">
                  <c:v>44204</c:v>
                </c:pt>
                <c:pt idx="372">
                  <c:v>44205</c:v>
                </c:pt>
                <c:pt idx="373">
                  <c:v>44206</c:v>
                </c:pt>
                <c:pt idx="374">
                  <c:v>44207</c:v>
                </c:pt>
                <c:pt idx="375">
                  <c:v>44208</c:v>
                </c:pt>
                <c:pt idx="376">
                  <c:v>44209</c:v>
                </c:pt>
                <c:pt idx="377">
                  <c:v>44210</c:v>
                </c:pt>
                <c:pt idx="378">
                  <c:v>44211</c:v>
                </c:pt>
                <c:pt idx="379">
                  <c:v>44212</c:v>
                </c:pt>
                <c:pt idx="380">
                  <c:v>44213</c:v>
                </c:pt>
                <c:pt idx="381">
                  <c:v>44214</c:v>
                </c:pt>
                <c:pt idx="382">
                  <c:v>44215</c:v>
                </c:pt>
                <c:pt idx="383">
                  <c:v>44216</c:v>
                </c:pt>
                <c:pt idx="384">
                  <c:v>44217</c:v>
                </c:pt>
                <c:pt idx="385">
                  <c:v>44218</c:v>
                </c:pt>
                <c:pt idx="386">
                  <c:v>44219</c:v>
                </c:pt>
                <c:pt idx="387">
                  <c:v>44220</c:v>
                </c:pt>
                <c:pt idx="388">
                  <c:v>44221</c:v>
                </c:pt>
                <c:pt idx="389">
                  <c:v>44222</c:v>
                </c:pt>
                <c:pt idx="390">
                  <c:v>44223</c:v>
                </c:pt>
                <c:pt idx="391">
                  <c:v>44224</c:v>
                </c:pt>
                <c:pt idx="392">
                  <c:v>44225</c:v>
                </c:pt>
                <c:pt idx="393">
                  <c:v>44226</c:v>
                </c:pt>
                <c:pt idx="394">
                  <c:v>44227</c:v>
                </c:pt>
                <c:pt idx="395">
                  <c:v>44228</c:v>
                </c:pt>
                <c:pt idx="396">
                  <c:v>44229</c:v>
                </c:pt>
                <c:pt idx="397">
                  <c:v>44230</c:v>
                </c:pt>
                <c:pt idx="398">
                  <c:v>44231</c:v>
                </c:pt>
                <c:pt idx="399">
                  <c:v>44232</c:v>
                </c:pt>
                <c:pt idx="400">
                  <c:v>44233</c:v>
                </c:pt>
                <c:pt idx="401">
                  <c:v>44234</c:v>
                </c:pt>
                <c:pt idx="402">
                  <c:v>44235</c:v>
                </c:pt>
                <c:pt idx="403">
                  <c:v>44236</c:v>
                </c:pt>
                <c:pt idx="404">
                  <c:v>44237</c:v>
                </c:pt>
                <c:pt idx="405">
                  <c:v>44238</c:v>
                </c:pt>
                <c:pt idx="406">
                  <c:v>44239</c:v>
                </c:pt>
                <c:pt idx="407">
                  <c:v>44240</c:v>
                </c:pt>
                <c:pt idx="408">
                  <c:v>44241</c:v>
                </c:pt>
                <c:pt idx="409">
                  <c:v>44242</c:v>
                </c:pt>
                <c:pt idx="410">
                  <c:v>44243</c:v>
                </c:pt>
                <c:pt idx="411">
                  <c:v>44244</c:v>
                </c:pt>
                <c:pt idx="412">
                  <c:v>44245</c:v>
                </c:pt>
                <c:pt idx="413">
                  <c:v>44246</c:v>
                </c:pt>
                <c:pt idx="414">
                  <c:v>44247</c:v>
                </c:pt>
                <c:pt idx="415">
                  <c:v>44248</c:v>
                </c:pt>
                <c:pt idx="416">
                  <c:v>44249</c:v>
                </c:pt>
                <c:pt idx="417">
                  <c:v>44250</c:v>
                </c:pt>
                <c:pt idx="418">
                  <c:v>44251</c:v>
                </c:pt>
                <c:pt idx="419">
                  <c:v>44252</c:v>
                </c:pt>
                <c:pt idx="420">
                  <c:v>44253</c:v>
                </c:pt>
                <c:pt idx="421">
                  <c:v>44254</c:v>
                </c:pt>
                <c:pt idx="422">
                  <c:v>44255</c:v>
                </c:pt>
                <c:pt idx="423">
                  <c:v>44256</c:v>
                </c:pt>
                <c:pt idx="424">
                  <c:v>44257</c:v>
                </c:pt>
                <c:pt idx="425">
                  <c:v>44258</c:v>
                </c:pt>
                <c:pt idx="426">
                  <c:v>44259</c:v>
                </c:pt>
                <c:pt idx="427">
                  <c:v>44260</c:v>
                </c:pt>
                <c:pt idx="428">
                  <c:v>44261</c:v>
                </c:pt>
                <c:pt idx="429">
                  <c:v>44262</c:v>
                </c:pt>
                <c:pt idx="430">
                  <c:v>44263</c:v>
                </c:pt>
                <c:pt idx="431">
                  <c:v>44264</c:v>
                </c:pt>
                <c:pt idx="432">
                  <c:v>44265</c:v>
                </c:pt>
                <c:pt idx="433">
                  <c:v>44266</c:v>
                </c:pt>
                <c:pt idx="434">
                  <c:v>44267</c:v>
                </c:pt>
                <c:pt idx="435">
                  <c:v>44268</c:v>
                </c:pt>
                <c:pt idx="436">
                  <c:v>44269</c:v>
                </c:pt>
                <c:pt idx="437">
                  <c:v>44270</c:v>
                </c:pt>
                <c:pt idx="438">
                  <c:v>44271</c:v>
                </c:pt>
                <c:pt idx="439">
                  <c:v>44272</c:v>
                </c:pt>
                <c:pt idx="440">
                  <c:v>44273</c:v>
                </c:pt>
                <c:pt idx="441">
                  <c:v>44274</c:v>
                </c:pt>
                <c:pt idx="442">
                  <c:v>44275</c:v>
                </c:pt>
                <c:pt idx="443">
                  <c:v>44276</c:v>
                </c:pt>
                <c:pt idx="444">
                  <c:v>44277</c:v>
                </c:pt>
                <c:pt idx="445">
                  <c:v>44278</c:v>
                </c:pt>
                <c:pt idx="446">
                  <c:v>44279</c:v>
                </c:pt>
                <c:pt idx="447">
                  <c:v>44280</c:v>
                </c:pt>
                <c:pt idx="448">
                  <c:v>44281</c:v>
                </c:pt>
                <c:pt idx="449">
                  <c:v>44282</c:v>
                </c:pt>
                <c:pt idx="450">
                  <c:v>44283</c:v>
                </c:pt>
                <c:pt idx="451">
                  <c:v>44284</c:v>
                </c:pt>
                <c:pt idx="452">
                  <c:v>44285</c:v>
                </c:pt>
                <c:pt idx="453">
                  <c:v>44286</c:v>
                </c:pt>
                <c:pt idx="454">
                  <c:v>44287</c:v>
                </c:pt>
                <c:pt idx="455">
                  <c:v>44288</c:v>
                </c:pt>
                <c:pt idx="456">
                  <c:v>44289</c:v>
                </c:pt>
                <c:pt idx="457">
                  <c:v>44290</c:v>
                </c:pt>
                <c:pt idx="458">
                  <c:v>44291</c:v>
                </c:pt>
                <c:pt idx="459">
                  <c:v>44292</c:v>
                </c:pt>
                <c:pt idx="460">
                  <c:v>44293</c:v>
                </c:pt>
                <c:pt idx="461">
                  <c:v>44294</c:v>
                </c:pt>
                <c:pt idx="462">
                  <c:v>44295</c:v>
                </c:pt>
                <c:pt idx="463">
                  <c:v>44296</c:v>
                </c:pt>
              </c:numCache>
            </c:numRef>
          </c:cat>
          <c:val>
            <c:numRef>
              <c:f>Sheet2!$C$13:$QX$13</c:f>
              <c:numCache>
                <c:formatCode>General</c:formatCode>
                <c:ptCount val="464"/>
                <c:pt idx="0">
                  <c:v>0</c:v>
                </c:pt>
                <c:pt idx="1">
                  <c:v>0</c:v>
                </c:pt>
                <c:pt idx="2">
                  <c:v>0</c:v>
                </c:pt>
                <c:pt idx="3">
                  <c:v>0</c:v>
                </c:pt>
                <c:pt idx="4">
                  <c:v>0</c:v>
                </c:pt>
                <c:pt idx="5">
                  <c:v>0</c:v>
                </c:pt>
                <c:pt idx="6">
                  <c:v>0</c:v>
                </c:pt>
                <c:pt idx="7">
                  <c:v>0</c:v>
                </c:pt>
                <c:pt idx="8">
                  <c:v>0</c:v>
                </c:pt>
                <c:pt idx="9">
                  <c:v>1</c:v>
                </c:pt>
                <c:pt idx="10">
                  <c:v>0</c:v>
                </c:pt>
                <c:pt idx="11">
                  <c:v>0</c:v>
                </c:pt>
                <c:pt idx="12">
                  <c:v>0</c:v>
                </c:pt>
                <c:pt idx="13">
                  <c:v>0</c:v>
                </c:pt>
                <c:pt idx="14">
                  <c:v>1</c:v>
                </c:pt>
                <c:pt idx="15">
                  <c:v>0</c:v>
                </c:pt>
                <c:pt idx="16">
                  <c:v>1</c:v>
                </c:pt>
                <c:pt idx="17">
                  <c:v>1</c:v>
                </c:pt>
                <c:pt idx="18">
                  <c:v>2</c:v>
                </c:pt>
                <c:pt idx="19">
                  <c:v>11</c:v>
                </c:pt>
                <c:pt idx="20">
                  <c:v>1</c:v>
                </c:pt>
                <c:pt idx="21">
                  <c:v>8</c:v>
                </c:pt>
                <c:pt idx="22">
                  <c:v>16</c:v>
                </c:pt>
                <c:pt idx="23">
                  <c:v>14</c:v>
                </c:pt>
                <c:pt idx="24">
                  <c:v>26</c:v>
                </c:pt>
                <c:pt idx="25">
                  <c:v>49</c:v>
                </c:pt>
                <c:pt idx="26">
                  <c:v>2</c:v>
                </c:pt>
                <c:pt idx="27">
                  <c:v>38</c:v>
                </c:pt>
                <c:pt idx="28">
                  <c:v>42</c:v>
                </c:pt>
                <c:pt idx="29">
                  <c:v>46</c:v>
                </c:pt>
                <c:pt idx="30">
                  <c:v>102</c:v>
                </c:pt>
                <c:pt idx="31">
                  <c:v>64</c:v>
                </c:pt>
                <c:pt idx="32">
                  <c:v>66</c:v>
                </c:pt>
                <c:pt idx="33">
                  <c:v>72</c:v>
                </c:pt>
                <c:pt idx="34">
                  <c:v>70</c:v>
                </c:pt>
                <c:pt idx="35">
                  <c:v>85</c:v>
                </c:pt>
                <c:pt idx="36">
                  <c:v>87</c:v>
                </c:pt>
                <c:pt idx="37">
                  <c:v>100</c:v>
                </c:pt>
                <c:pt idx="38">
                  <c:v>107</c:v>
                </c:pt>
                <c:pt idx="39">
                  <c:v>100</c:v>
                </c:pt>
                <c:pt idx="40">
                  <c:v>5</c:v>
                </c:pt>
                <c:pt idx="41">
                  <c:v>252</c:v>
                </c:pt>
                <c:pt idx="42">
                  <c:v>152</c:v>
                </c:pt>
                <c:pt idx="43">
                  <c:v>142</c:v>
                </c:pt>
                <c:pt idx="44">
                  <c:v>104</c:v>
                </c:pt>
                <c:pt idx="45">
                  <c:v>98</c:v>
                </c:pt>
                <c:pt idx="46">
                  <c:v>139</c:v>
                </c:pt>
                <c:pt idx="47">
                  <c:v>113</c:v>
                </c:pt>
                <c:pt idx="48">
                  <c:v>122</c:v>
                </c:pt>
                <c:pt idx="49">
                  <c:v>0</c:v>
                </c:pt>
                <c:pt idx="50">
                  <c:v>205</c:v>
                </c:pt>
                <c:pt idx="51">
                  <c:v>2</c:v>
                </c:pt>
                <c:pt idx="52">
                  <c:v>150</c:v>
                </c:pt>
                <c:pt idx="53">
                  <c:v>70</c:v>
                </c:pt>
                <c:pt idx="54">
                  <c:v>52</c:v>
                </c:pt>
                <c:pt idx="55">
                  <c:v>29</c:v>
                </c:pt>
                <c:pt idx="56">
                  <c:v>44</c:v>
                </c:pt>
                <c:pt idx="57">
                  <c:v>47</c:v>
                </c:pt>
                <c:pt idx="58">
                  <c:v>35</c:v>
                </c:pt>
                <c:pt idx="59">
                  <c:v>42</c:v>
                </c:pt>
                <c:pt idx="60">
                  <c:v>33</c:v>
                </c:pt>
                <c:pt idx="61">
                  <c:v>36</c:v>
                </c:pt>
                <c:pt idx="62">
                  <c:v>32</c:v>
                </c:pt>
                <c:pt idx="63">
                  <c:v>29</c:v>
                </c:pt>
                <c:pt idx="64">
                  <c:v>28</c:v>
                </c:pt>
                <c:pt idx="65">
                  <c:v>28</c:v>
                </c:pt>
                <c:pt idx="66">
                  <c:v>23</c:v>
                </c:pt>
                <c:pt idx="67">
                  <c:v>16</c:v>
                </c:pt>
                <c:pt idx="68">
                  <c:v>22</c:v>
                </c:pt>
                <c:pt idx="69">
                  <c:v>11</c:v>
                </c:pt>
                <c:pt idx="70">
                  <c:v>8</c:v>
                </c:pt>
                <c:pt idx="71">
                  <c:v>13</c:v>
                </c:pt>
                <c:pt idx="72">
                  <c:v>10</c:v>
                </c:pt>
                <c:pt idx="73">
                  <c:v>14</c:v>
                </c:pt>
                <c:pt idx="74">
                  <c:v>13</c:v>
                </c:pt>
                <c:pt idx="75">
                  <c:v>11</c:v>
                </c:pt>
                <c:pt idx="76">
                  <c:v>8</c:v>
                </c:pt>
                <c:pt idx="77">
                  <c:v>5</c:v>
                </c:pt>
                <c:pt idx="78">
                  <c:v>6</c:v>
                </c:pt>
                <c:pt idx="79">
                  <c:v>6</c:v>
                </c:pt>
                <c:pt idx="80">
                  <c:v>9</c:v>
                </c:pt>
                <c:pt idx="81">
                  <c:v>7</c:v>
                </c:pt>
                <c:pt idx="82">
                  <c:v>4</c:v>
                </c:pt>
                <c:pt idx="83">
                  <c:v>6</c:v>
                </c:pt>
                <c:pt idx="84">
                  <c:v>5</c:v>
                </c:pt>
                <c:pt idx="85">
                  <c:v>3</c:v>
                </c:pt>
                <c:pt idx="86">
                  <c:v>5</c:v>
                </c:pt>
                <c:pt idx="87">
                  <c:v>4</c:v>
                </c:pt>
                <c:pt idx="88">
                  <c:v>4</c:v>
                </c:pt>
                <c:pt idx="89">
                  <c:v>7</c:v>
                </c:pt>
                <c:pt idx="90">
                  <c:v>6</c:v>
                </c:pt>
                <c:pt idx="91">
                  <c:v>4</c:v>
                </c:pt>
                <c:pt idx="92">
                  <c:v>4</c:v>
                </c:pt>
                <c:pt idx="93">
                  <c:v>3</c:v>
                </c:pt>
                <c:pt idx="94">
                  <c:v>2</c:v>
                </c:pt>
                <c:pt idx="95">
                  <c:v>0</c:v>
                </c:pt>
                <c:pt idx="96">
                  <c:v>2</c:v>
                </c:pt>
                <c:pt idx="97">
                  <c:v>2</c:v>
                </c:pt>
                <c:pt idx="98">
                  <c:v>1</c:v>
                </c:pt>
                <c:pt idx="99">
                  <c:v>4</c:v>
                </c:pt>
                <c:pt idx="100">
                  <c:v>0</c:v>
                </c:pt>
                <c:pt idx="101">
                  <c:v>2</c:v>
                </c:pt>
                <c:pt idx="102">
                  <c:v>0</c:v>
                </c:pt>
                <c:pt idx="103">
                  <c:v>1</c:v>
                </c:pt>
                <c:pt idx="104">
                  <c:v>0</c:v>
                </c:pt>
                <c:pt idx="105">
                  <c:v>0</c:v>
                </c:pt>
                <c:pt idx="106">
                  <c:v>1290</c:v>
                </c:pt>
                <c:pt idx="107">
                  <c:v>0</c:v>
                </c:pt>
                <c:pt idx="108">
                  <c:v>0</c:v>
                </c:pt>
                <c:pt idx="109">
                  <c:v>0</c:v>
                </c:pt>
                <c:pt idx="110">
                  <c:v>0</c:v>
                </c:pt>
                <c:pt idx="111">
                  <c:v>0</c:v>
                </c:pt>
                <c:pt idx="112">
                  <c:v>0</c:v>
                </c:pt>
                <c:pt idx="113">
                  <c:v>0</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1</c:v>
                </c:pt>
                <c:pt idx="131">
                  <c:v>0</c:v>
                </c:pt>
                <c:pt idx="132">
                  <c:v>0</c:v>
                </c:pt>
                <c:pt idx="133">
                  <c:v>0</c:v>
                </c:pt>
                <c:pt idx="134">
                  <c:v>0</c:v>
                </c:pt>
                <c:pt idx="135">
                  <c:v>1</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1</c:v>
                </c:pt>
                <c:pt idx="174">
                  <c:v>0</c:v>
                </c:pt>
                <c:pt idx="175">
                  <c:v>1</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1</c:v>
                </c:pt>
                <c:pt idx="194">
                  <c:v>0</c:v>
                </c:pt>
                <c:pt idx="195">
                  <c:v>2</c:v>
                </c:pt>
                <c:pt idx="196">
                  <c:v>0</c:v>
                </c:pt>
                <c:pt idx="197">
                  <c:v>1</c:v>
                </c:pt>
                <c:pt idx="198">
                  <c:v>1</c:v>
                </c:pt>
                <c:pt idx="199">
                  <c:v>0</c:v>
                </c:pt>
                <c:pt idx="200">
                  <c:v>0</c:v>
                </c:pt>
                <c:pt idx="201">
                  <c:v>2</c:v>
                </c:pt>
                <c:pt idx="202">
                  <c:v>0</c:v>
                </c:pt>
                <c:pt idx="203">
                  <c:v>1</c:v>
                </c:pt>
                <c:pt idx="204">
                  <c:v>1</c:v>
                </c:pt>
                <c:pt idx="205">
                  <c:v>2</c:v>
                </c:pt>
                <c:pt idx="206">
                  <c:v>0</c:v>
                </c:pt>
                <c:pt idx="207">
                  <c:v>4</c:v>
                </c:pt>
                <c:pt idx="208">
                  <c:v>1</c:v>
                </c:pt>
                <c:pt idx="209">
                  <c:v>1</c:v>
                </c:pt>
                <c:pt idx="210">
                  <c:v>1</c:v>
                </c:pt>
                <c:pt idx="211">
                  <c:v>2</c:v>
                </c:pt>
                <c:pt idx="212">
                  <c:v>6</c:v>
                </c:pt>
                <c:pt idx="213">
                  <c:v>3</c:v>
                </c:pt>
                <c:pt idx="214">
                  <c:v>1</c:v>
                </c:pt>
                <c:pt idx="215">
                  <c:v>5</c:v>
                </c:pt>
                <c:pt idx="216">
                  <c:v>1</c:v>
                </c:pt>
                <c:pt idx="217">
                  <c:v>3</c:v>
                </c:pt>
                <c:pt idx="218">
                  <c:v>1</c:v>
                </c:pt>
                <c:pt idx="219">
                  <c:v>0</c:v>
                </c:pt>
                <c:pt idx="220">
                  <c:v>5</c:v>
                </c:pt>
                <c:pt idx="221">
                  <c:v>3</c:v>
                </c:pt>
                <c:pt idx="222">
                  <c:v>3</c:v>
                </c:pt>
                <c:pt idx="223">
                  <c:v>5</c:v>
                </c:pt>
                <c:pt idx="224">
                  <c:v>3</c:v>
                </c:pt>
                <c:pt idx="225">
                  <c:v>1</c:v>
                </c:pt>
                <c:pt idx="226">
                  <c:v>2</c:v>
                </c:pt>
                <c:pt idx="227">
                  <c:v>0</c:v>
                </c:pt>
                <c:pt idx="228">
                  <c:v>0</c:v>
                </c:pt>
                <c:pt idx="229">
                  <c:v>2</c:v>
                </c:pt>
                <c:pt idx="230">
                  <c:v>1</c:v>
                </c:pt>
                <c:pt idx="231">
                  <c:v>3</c:v>
                </c:pt>
                <c:pt idx="232">
                  <c:v>0</c:v>
                </c:pt>
                <c:pt idx="233">
                  <c:v>1</c:v>
                </c:pt>
                <c:pt idx="234">
                  <c:v>1</c:v>
                </c:pt>
                <c:pt idx="235">
                  <c:v>0</c:v>
                </c:pt>
                <c:pt idx="236">
                  <c:v>1</c:v>
                </c:pt>
                <c:pt idx="237">
                  <c:v>1</c:v>
                </c:pt>
                <c:pt idx="238">
                  <c:v>2</c:v>
                </c:pt>
                <c:pt idx="239">
                  <c:v>3</c:v>
                </c:pt>
                <c:pt idx="240">
                  <c:v>3</c:v>
                </c:pt>
                <c:pt idx="241">
                  <c:v>1</c:v>
                </c:pt>
                <c:pt idx="242">
                  <c:v>1</c:v>
                </c:pt>
                <c:pt idx="243">
                  <c:v>1</c:v>
                </c:pt>
                <c:pt idx="244">
                  <c:v>3</c:v>
                </c:pt>
                <c:pt idx="245">
                  <c:v>1</c:v>
                </c:pt>
                <c:pt idx="246">
                  <c:v>0</c:v>
                </c:pt>
                <c:pt idx="247">
                  <c:v>0</c:v>
                </c:pt>
                <c:pt idx="248">
                  <c:v>2</c:v>
                </c:pt>
                <c:pt idx="249">
                  <c:v>2</c:v>
                </c:pt>
                <c:pt idx="250">
                  <c:v>1</c:v>
                </c:pt>
                <c:pt idx="251">
                  <c:v>0</c:v>
                </c:pt>
                <c:pt idx="252">
                  <c:v>0</c:v>
                </c:pt>
                <c:pt idx="253">
                  <c:v>0</c:v>
                </c:pt>
                <c:pt idx="254">
                  <c:v>1</c:v>
                </c:pt>
                <c:pt idx="255">
                  <c:v>0</c:v>
                </c:pt>
                <c:pt idx="256">
                  <c:v>1</c:v>
                </c:pt>
                <c:pt idx="257">
                  <c:v>1</c:v>
                </c:pt>
                <c:pt idx="258">
                  <c:v>0</c:v>
                </c:pt>
                <c:pt idx="259">
                  <c:v>0</c:v>
                </c:pt>
                <c:pt idx="260">
                  <c:v>1</c:v>
                </c:pt>
                <c:pt idx="261">
                  <c:v>0</c:v>
                </c:pt>
                <c:pt idx="262">
                  <c:v>0</c:v>
                </c:pt>
                <c:pt idx="263">
                  <c:v>0</c:v>
                </c:pt>
                <c:pt idx="264">
                  <c:v>0</c:v>
                </c:pt>
                <c:pt idx="265">
                  <c:v>1</c:v>
                </c:pt>
                <c:pt idx="266">
                  <c:v>0</c:v>
                </c:pt>
                <c:pt idx="267">
                  <c:v>1</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1</c:v>
                </c:pt>
                <c:pt idx="308">
                  <c:v>1</c:v>
                </c:pt>
                <c:pt idx="309">
                  <c:v>0</c:v>
                </c:pt>
                <c:pt idx="310">
                  <c:v>0</c:v>
                </c:pt>
                <c:pt idx="311">
                  <c:v>0</c:v>
                </c:pt>
                <c:pt idx="312">
                  <c:v>0</c:v>
                </c:pt>
                <c:pt idx="313">
                  <c:v>1</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1</c:v>
                </c:pt>
                <c:pt idx="332">
                  <c:v>0</c:v>
                </c:pt>
                <c:pt idx="333">
                  <c:v>0</c:v>
                </c:pt>
                <c:pt idx="334">
                  <c:v>0</c:v>
                </c:pt>
                <c:pt idx="335">
                  <c:v>1</c:v>
                </c:pt>
                <c:pt idx="336">
                  <c:v>1</c:v>
                </c:pt>
                <c:pt idx="337">
                  <c:v>1</c:v>
                </c:pt>
                <c:pt idx="338">
                  <c:v>0</c:v>
                </c:pt>
                <c:pt idx="339">
                  <c:v>0</c:v>
                </c:pt>
                <c:pt idx="340">
                  <c:v>0</c:v>
                </c:pt>
                <c:pt idx="341">
                  <c:v>0</c:v>
                </c:pt>
                <c:pt idx="342">
                  <c:v>2</c:v>
                </c:pt>
                <c:pt idx="343">
                  <c:v>0</c:v>
                </c:pt>
                <c:pt idx="344">
                  <c:v>0</c:v>
                </c:pt>
                <c:pt idx="345">
                  <c:v>1</c:v>
                </c:pt>
                <c:pt idx="346">
                  <c:v>2</c:v>
                </c:pt>
                <c:pt idx="347">
                  <c:v>3</c:v>
                </c:pt>
                <c:pt idx="348">
                  <c:v>3</c:v>
                </c:pt>
                <c:pt idx="349">
                  <c:v>0</c:v>
                </c:pt>
                <c:pt idx="350">
                  <c:v>2</c:v>
                </c:pt>
                <c:pt idx="351">
                  <c:v>4</c:v>
                </c:pt>
                <c:pt idx="352">
                  <c:v>0</c:v>
                </c:pt>
                <c:pt idx="353">
                  <c:v>1</c:v>
                </c:pt>
                <c:pt idx="354">
                  <c:v>1</c:v>
                </c:pt>
                <c:pt idx="355">
                  <c:v>1</c:v>
                </c:pt>
                <c:pt idx="356">
                  <c:v>1</c:v>
                </c:pt>
                <c:pt idx="357">
                  <c:v>2</c:v>
                </c:pt>
                <c:pt idx="358">
                  <c:v>1</c:v>
                </c:pt>
                <c:pt idx="359">
                  <c:v>0</c:v>
                </c:pt>
                <c:pt idx="360">
                  <c:v>1</c:v>
                </c:pt>
                <c:pt idx="361">
                  <c:v>4</c:v>
                </c:pt>
                <c:pt idx="362">
                  <c:v>2</c:v>
                </c:pt>
                <c:pt idx="363">
                  <c:v>4</c:v>
                </c:pt>
                <c:pt idx="364">
                  <c:v>1</c:v>
                </c:pt>
                <c:pt idx="365">
                  <c:v>1</c:v>
                </c:pt>
                <c:pt idx="366">
                  <c:v>1</c:v>
                </c:pt>
                <c:pt idx="367">
                  <c:v>0</c:v>
                </c:pt>
                <c:pt idx="368">
                  <c:v>3</c:v>
                </c:pt>
                <c:pt idx="369">
                  <c:v>0</c:v>
                </c:pt>
                <c:pt idx="370">
                  <c:v>1</c:v>
                </c:pt>
                <c:pt idx="371">
                  <c:v>0</c:v>
                </c:pt>
                <c:pt idx="372">
                  <c:v>1</c:v>
                </c:pt>
                <c:pt idx="373">
                  <c:v>2</c:v>
                </c:pt>
                <c:pt idx="374">
                  <c:v>1</c:v>
                </c:pt>
                <c:pt idx="375">
                  <c:v>1</c:v>
                </c:pt>
                <c:pt idx="376">
                  <c:v>1</c:v>
                </c:pt>
                <c:pt idx="377">
                  <c:v>2</c:v>
                </c:pt>
                <c:pt idx="378">
                  <c:v>0</c:v>
                </c:pt>
                <c:pt idx="379">
                  <c:v>0</c:v>
                </c:pt>
                <c:pt idx="380">
                  <c:v>1</c:v>
                </c:pt>
                <c:pt idx="381">
                  <c:v>0</c:v>
                </c:pt>
                <c:pt idx="382">
                  <c:v>1</c:v>
                </c:pt>
                <c:pt idx="383">
                  <c:v>2</c:v>
                </c:pt>
                <c:pt idx="384">
                  <c:v>1</c:v>
                </c:pt>
                <c:pt idx="385">
                  <c:v>1</c:v>
                </c:pt>
                <c:pt idx="386">
                  <c:v>1</c:v>
                </c:pt>
                <c:pt idx="387">
                  <c:v>0</c:v>
                </c:pt>
                <c:pt idx="388">
                  <c:v>1</c:v>
                </c:pt>
                <c:pt idx="389">
                  <c:v>3</c:v>
                </c:pt>
                <c:pt idx="390">
                  <c:v>2</c:v>
                </c:pt>
                <c:pt idx="391">
                  <c:v>2</c:v>
                </c:pt>
                <c:pt idx="392">
                  <c:v>2</c:v>
                </c:pt>
                <c:pt idx="393">
                  <c:v>1</c:v>
                </c:pt>
                <c:pt idx="394">
                  <c:v>2</c:v>
                </c:pt>
                <c:pt idx="395">
                  <c:v>2</c:v>
                </c:pt>
                <c:pt idx="396">
                  <c:v>1</c:v>
                </c:pt>
                <c:pt idx="397">
                  <c:v>2</c:v>
                </c:pt>
                <c:pt idx="398">
                  <c:v>1</c:v>
                </c:pt>
                <c:pt idx="399">
                  <c:v>2</c:v>
                </c:pt>
                <c:pt idx="400">
                  <c:v>0</c:v>
                </c:pt>
                <c:pt idx="401">
                  <c:v>0</c:v>
                </c:pt>
                <c:pt idx="402">
                  <c:v>0</c:v>
                </c:pt>
                <c:pt idx="403">
                  <c:v>0</c:v>
                </c:pt>
                <c:pt idx="404">
                  <c:v>2</c:v>
                </c:pt>
                <c:pt idx="405">
                  <c:v>1</c:v>
                </c:pt>
                <c:pt idx="406">
                  <c:v>2</c:v>
                </c:pt>
                <c:pt idx="407">
                  <c:v>1</c:v>
                </c:pt>
                <c:pt idx="408">
                  <c:v>1</c:v>
                </c:pt>
                <c:pt idx="409">
                  <c:v>0</c:v>
                </c:pt>
                <c:pt idx="410">
                  <c:v>0</c:v>
                </c:pt>
                <c:pt idx="411">
                  <c:v>2</c:v>
                </c:pt>
                <c:pt idx="412">
                  <c:v>2</c:v>
                </c:pt>
                <c:pt idx="413">
                  <c:v>0</c:v>
                </c:pt>
                <c:pt idx="414">
                  <c:v>0</c:v>
                </c:pt>
                <c:pt idx="415">
                  <c:v>0</c:v>
                </c:pt>
                <c:pt idx="416">
                  <c:v>0</c:v>
                </c:pt>
                <c:pt idx="417">
                  <c:v>0</c:v>
                </c:pt>
                <c:pt idx="418">
                  <c:v>0</c:v>
                </c:pt>
                <c:pt idx="419">
                  <c:v>1</c:v>
                </c:pt>
                <c:pt idx="420">
                  <c:v>0</c:v>
                </c:pt>
                <c:pt idx="421">
                  <c:v>0</c:v>
                </c:pt>
                <c:pt idx="422">
                  <c:v>0</c:v>
                </c:pt>
                <c:pt idx="423">
                  <c:v>1</c:v>
                </c:pt>
                <c:pt idx="424">
                  <c:v>1</c:v>
                </c:pt>
                <c:pt idx="425">
                  <c:v>0</c:v>
                </c:pt>
                <c:pt idx="426">
                  <c:v>0</c:v>
                </c:pt>
                <c:pt idx="427">
                  <c:v>1</c:v>
                </c:pt>
                <c:pt idx="428">
                  <c:v>0</c:v>
                </c:pt>
                <c:pt idx="429">
                  <c:v>2</c:v>
                </c:pt>
                <c:pt idx="430">
                  <c:v>0</c:v>
                </c:pt>
                <c:pt idx="431">
                  <c:v>0</c:v>
                </c:pt>
                <c:pt idx="432">
                  <c:v>0</c:v>
                </c:pt>
                <c:pt idx="433">
                  <c:v>1</c:v>
                </c:pt>
                <c:pt idx="434">
                  <c:v>0</c:v>
                </c:pt>
                <c:pt idx="435">
                  <c:v>0</c:v>
                </c:pt>
                <c:pt idx="436">
                  <c:v>0</c:v>
                </c:pt>
                <c:pt idx="437">
                  <c:v>0</c:v>
                </c:pt>
                <c:pt idx="438">
                  <c:v>0</c:v>
                </c:pt>
                <c:pt idx="439">
                  <c:v>0</c:v>
                </c:pt>
                <c:pt idx="440">
                  <c:v>0</c:v>
                </c:pt>
                <c:pt idx="441">
                  <c:v>0</c:v>
                </c:pt>
                <c:pt idx="442">
                  <c:v>0</c:v>
                </c:pt>
                <c:pt idx="443">
                  <c:v>0</c:v>
                </c:pt>
                <c:pt idx="444">
                  <c:v>0</c:v>
                </c:pt>
                <c:pt idx="445">
                  <c:v>0</c:v>
                </c:pt>
                <c:pt idx="446">
                  <c:v>1</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2</c:v>
                </c:pt>
              </c:numCache>
            </c:numRef>
          </c:val>
          <c:smooth val="0"/>
          <c:extLst>
            <c:ext xmlns:c16="http://schemas.microsoft.com/office/drawing/2014/chart" uri="{C3380CC4-5D6E-409C-BE32-E72D297353CC}">
              <c16:uniqueId val="{00000001-1016-48C0-8525-16883BE3ADCB}"/>
            </c:ext>
          </c:extLst>
        </c:ser>
        <c:dLbls>
          <c:showLegendKey val="0"/>
          <c:showVal val="0"/>
          <c:showCatName val="0"/>
          <c:showSerName val="0"/>
          <c:showPercent val="0"/>
          <c:showBubbleSize val="0"/>
        </c:dLbls>
        <c:marker val="1"/>
        <c:smooth val="0"/>
        <c:axId val="-1723448304"/>
        <c:axId val="-288100096"/>
      </c:lineChart>
      <c:dateAx>
        <c:axId val="-21408369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0843504"/>
        <c:crosses val="autoZero"/>
        <c:auto val="1"/>
        <c:lblOffset val="100"/>
        <c:baseTimeUnit val="days"/>
      </c:dateAx>
      <c:valAx>
        <c:axId val="-214084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 Daily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0836976"/>
        <c:crosses val="autoZero"/>
        <c:crossBetween val="between"/>
      </c:valAx>
      <c:valAx>
        <c:axId val="-2881000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Daily Detahs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23448304"/>
        <c:crosses val="max"/>
        <c:crossBetween val="between"/>
      </c:valAx>
      <c:dateAx>
        <c:axId val="-1723448304"/>
        <c:scaling>
          <c:orientation val="minMax"/>
        </c:scaling>
        <c:delete val="1"/>
        <c:axPos val="b"/>
        <c:numFmt formatCode="m/d/yyyy" sourceLinked="1"/>
        <c:majorTickMark val="out"/>
        <c:minorTickMark val="none"/>
        <c:tickLblPos val="nextTo"/>
        <c:crossAx val="-288100096"/>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Change in Employment in Agriculture Share as % of total Employment (modeled ILO estimate): Bangladesh, China, India, Indonesia, Nepal, South Korea, Thailand and Vietnam </a:t>
            </a:r>
          </a:p>
          <a:p>
            <a:pPr>
              <a:defRPr/>
            </a:pPr>
            <a:r>
              <a:rPr lang="en-US" dirty="0"/>
              <a:t>(1991-2019) (Base year 1991=100)</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2501913154178998E-2"/>
          <c:y val="0.14855299193371563"/>
          <c:w val="0.94563534211408551"/>
          <c:h val="0.6817040178893653"/>
        </c:manualLayout>
      </c:layout>
      <c:lineChart>
        <c:grouping val="standard"/>
        <c:varyColors val="0"/>
        <c:ser>
          <c:idx val="0"/>
          <c:order val="0"/>
          <c:tx>
            <c:strRef>
              <c:f>Sheet1!$B$30</c:f>
              <c:strCache>
                <c:ptCount val="1"/>
                <c:pt idx="0">
                  <c:v>Bangladesh</c:v>
                </c:pt>
              </c:strCache>
            </c:strRef>
          </c:tx>
          <c:spPr>
            <a:ln w="38100" cap="rnd">
              <a:solidFill>
                <a:srgbClr val="FFC000"/>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Sheet1!$C$30:$AE$30</c:f>
              <c:numCache>
                <c:formatCode>General</c:formatCode>
                <c:ptCount val="29"/>
                <c:pt idx="0">
                  <c:v>100</c:v>
                </c:pt>
                <c:pt idx="1">
                  <c:v>99.12242757645717</c:v>
                </c:pt>
                <c:pt idx="2">
                  <c:v>98.000288667918213</c:v>
                </c:pt>
                <c:pt idx="3">
                  <c:v>96.705508782693897</c:v>
                </c:pt>
                <c:pt idx="4">
                  <c:v>94.993521435788125</c:v>
                </c:pt>
                <c:pt idx="5">
                  <c:v>92.979420611657687</c:v>
                </c:pt>
                <c:pt idx="6">
                  <c:v>93.310313072979781</c:v>
                </c:pt>
                <c:pt idx="7">
                  <c:v>93.411017565387937</c:v>
                </c:pt>
                <c:pt idx="8">
                  <c:v>93.425407057436729</c:v>
                </c:pt>
                <c:pt idx="9">
                  <c:v>93.238376588702593</c:v>
                </c:pt>
                <c:pt idx="10">
                  <c:v>89.756865878628773</c:v>
                </c:pt>
                <c:pt idx="11">
                  <c:v>86.174650676146925</c:v>
                </c:pt>
                <c:pt idx="12">
                  <c:v>82.275927016408502</c:v>
                </c:pt>
                <c:pt idx="13">
                  <c:v>78.118252867608334</c:v>
                </c:pt>
                <c:pt idx="14">
                  <c:v>73.615302253420751</c:v>
                </c:pt>
                <c:pt idx="15">
                  <c:v>69.169904119444851</c:v>
                </c:pt>
                <c:pt idx="16">
                  <c:v>68.839011658122772</c:v>
                </c:pt>
                <c:pt idx="17">
                  <c:v>68.58005568107788</c:v>
                </c:pt>
                <c:pt idx="18">
                  <c:v>68.378646696261541</c:v>
                </c:pt>
                <c:pt idx="19">
                  <c:v>68.062149214971384</c:v>
                </c:pt>
                <c:pt idx="20">
                  <c:v>66.968778314563423</c:v>
                </c:pt>
                <c:pt idx="21">
                  <c:v>65.832249913975843</c:v>
                </c:pt>
                <c:pt idx="22">
                  <c:v>64.753268505616646</c:v>
                </c:pt>
                <c:pt idx="23">
                  <c:v>63.68867658930624</c:v>
                </c:pt>
                <c:pt idx="24">
                  <c:v>62.523374692604378</c:v>
                </c:pt>
                <c:pt idx="25">
                  <c:v>61.372462287951151</c:v>
                </c:pt>
                <c:pt idx="26">
                  <c:v>58.408858043983976</c:v>
                </c:pt>
                <c:pt idx="27">
                  <c:v>56.668102688947073</c:v>
                </c:pt>
                <c:pt idx="28">
                  <c:v>55.099982822612375</c:v>
                </c:pt>
              </c:numCache>
            </c:numRef>
          </c:val>
          <c:smooth val="0"/>
          <c:extLst>
            <c:ext xmlns:c16="http://schemas.microsoft.com/office/drawing/2014/chart" uri="{C3380CC4-5D6E-409C-BE32-E72D297353CC}">
              <c16:uniqueId val="{00000000-6BB7-41C7-ADD9-418751A597D1}"/>
            </c:ext>
          </c:extLst>
        </c:ser>
        <c:ser>
          <c:idx val="1"/>
          <c:order val="1"/>
          <c:tx>
            <c:strRef>
              <c:f>Sheet1!$B$31</c:f>
              <c:strCache>
                <c:ptCount val="1"/>
                <c:pt idx="0">
                  <c:v>China</c:v>
                </c:pt>
              </c:strCache>
            </c:strRef>
          </c:tx>
          <c:spPr>
            <a:ln w="38100" cap="rnd">
              <a:solidFill>
                <a:srgbClr val="FF0000"/>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Sheet1!$C$31:$AE$31</c:f>
              <c:numCache>
                <c:formatCode>General</c:formatCode>
                <c:ptCount val="29"/>
                <c:pt idx="0">
                  <c:v>100</c:v>
                </c:pt>
                <c:pt idx="1">
                  <c:v>97.989948496475662</c:v>
                </c:pt>
                <c:pt idx="2">
                  <c:v>94.472363157641411</c:v>
                </c:pt>
                <c:pt idx="3">
                  <c:v>90.954771429029506</c:v>
                </c:pt>
                <c:pt idx="4">
                  <c:v>87.437186090195425</c:v>
                </c:pt>
                <c:pt idx="5">
                  <c:v>84.589613659350789</c:v>
                </c:pt>
                <c:pt idx="6">
                  <c:v>83.584591102477447</c:v>
                </c:pt>
                <c:pt idx="7">
                  <c:v>83.417083083146764</c:v>
                </c:pt>
                <c:pt idx="8">
                  <c:v>83.91959436158352</c:v>
                </c:pt>
                <c:pt idx="9">
                  <c:v>83.768840339074757</c:v>
                </c:pt>
                <c:pt idx="10">
                  <c:v>83.768840339074757</c:v>
                </c:pt>
                <c:pt idx="11">
                  <c:v>83.768840339074757</c:v>
                </c:pt>
                <c:pt idx="12">
                  <c:v>82.24455250694291</c:v>
                </c:pt>
                <c:pt idx="13">
                  <c:v>78.559465538555614</c:v>
                </c:pt>
                <c:pt idx="14">
                  <c:v>75.041873809943709</c:v>
                </c:pt>
                <c:pt idx="15">
                  <c:v>71.356780451778945</c:v>
                </c:pt>
                <c:pt idx="16">
                  <c:v>68.341706391381265</c:v>
                </c:pt>
                <c:pt idx="17">
                  <c:v>66.331654887857113</c:v>
                </c:pt>
                <c:pt idx="18">
                  <c:v>63.819092105896203</c:v>
                </c:pt>
                <c:pt idx="19">
                  <c:v>61.474037343265969</c:v>
                </c:pt>
                <c:pt idx="20">
                  <c:v>58.291455263537614</c:v>
                </c:pt>
                <c:pt idx="21">
                  <c:v>56.281403760013461</c:v>
                </c:pt>
                <c:pt idx="22">
                  <c:v>52.596313596737424</c:v>
                </c:pt>
                <c:pt idx="23">
                  <c:v>49.41373471189798</c:v>
                </c:pt>
                <c:pt idx="24">
                  <c:v>47.889446879766147</c:v>
                </c:pt>
                <c:pt idx="25">
                  <c:v>46.398660651500478</c:v>
                </c:pt>
                <c:pt idx="26">
                  <c:v>45.192628471430289</c:v>
                </c:pt>
                <c:pt idx="27">
                  <c:v>43.668340639298457</c:v>
                </c:pt>
                <c:pt idx="28">
                  <c:v>42.428810050251165</c:v>
                </c:pt>
              </c:numCache>
            </c:numRef>
          </c:val>
          <c:smooth val="0"/>
          <c:extLst>
            <c:ext xmlns:c16="http://schemas.microsoft.com/office/drawing/2014/chart" uri="{C3380CC4-5D6E-409C-BE32-E72D297353CC}">
              <c16:uniqueId val="{00000001-6BB7-41C7-ADD9-418751A597D1}"/>
            </c:ext>
          </c:extLst>
        </c:ser>
        <c:ser>
          <c:idx val="2"/>
          <c:order val="2"/>
          <c:tx>
            <c:strRef>
              <c:f>Sheet1!$B$32</c:f>
              <c:strCache>
                <c:ptCount val="1"/>
                <c:pt idx="0">
                  <c:v>India</c:v>
                </c:pt>
              </c:strCache>
            </c:strRef>
          </c:tx>
          <c:spPr>
            <a:ln w="38100" cap="rnd">
              <a:solidFill>
                <a:srgbClr val="00B050"/>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Sheet1!$C$32:$AE$32</c:f>
              <c:numCache>
                <c:formatCode>General</c:formatCode>
                <c:ptCount val="29"/>
                <c:pt idx="0">
                  <c:v>100</c:v>
                </c:pt>
                <c:pt idx="1">
                  <c:v>99.4788407802466</c:v>
                </c:pt>
                <c:pt idx="2">
                  <c:v>98.957675536018613</c:v>
                </c:pt>
                <c:pt idx="3">
                  <c:v>98.199621928075302</c:v>
                </c:pt>
                <c:pt idx="4">
                  <c:v>97.536321255828256</c:v>
                </c:pt>
                <c:pt idx="5">
                  <c:v>96.888816755847003</c:v>
                </c:pt>
                <c:pt idx="6">
                  <c:v>96.525583111903856</c:v>
                </c:pt>
                <c:pt idx="7">
                  <c:v>95.893874784188242</c:v>
                </c:pt>
                <c:pt idx="8">
                  <c:v>94.89892678805505</c:v>
                </c:pt>
                <c:pt idx="9">
                  <c:v>94.204045820225602</c:v>
                </c:pt>
                <c:pt idx="10">
                  <c:v>93.335437079845661</c:v>
                </c:pt>
                <c:pt idx="11">
                  <c:v>92.545797151845349</c:v>
                </c:pt>
                <c:pt idx="12">
                  <c:v>91.219201831825856</c:v>
                </c:pt>
                <c:pt idx="13">
                  <c:v>89.671508295882262</c:v>
                </c:pt>
                <c:pt idx="14">
                  <c:v>88.439671936033605</c:v>
                </c:pt>
                <c:pt idx="15">
                  <c:v>86.986737360260861</c:v>
                </c:pt>
                <c:pt idx="16">
                  <c:v>85.454833972108446</c:v>
                </c:pt>
                <c:pt idx="17">
                  <c:v>84.507262443823308</c:v>
                </c:pt>
                <c:pt idx="18">
                  <c:v>82.912192440031504</c:v>
                </c:pt>
                <c:pt idx="19">
                  <c:v>81.36449890408791</c:v>
                </c:pt>
                <c:pt idx="20">
                  <c:v>77.795323055820759</c:v>
                </c:pt>
                <c:pt idx="21">
                  <c:v>74.226153232028196</c:v>
                </c:pt>
                <c:pt idx="22">
                  <c:v>73.436513304027898</c:v>
                </c:pt>
                <c:pt idx="23">
                  <c:v>72.473151627951552</c:v>
                </c:pt>
                <c:pt idx="24">
                  <c:v>71.47820363181836</c:v>
                </c:pt>
                <c:pt idx="25">
                  <c:v>70.372712552197555</c:v>
                </c:pt>
                <c:pt idx="26">
                  <c:v>69.377764556064363</c:v>
                </c:pt>
                <c:pt idx="27">
                  <c:v>68.430199052253812</c:v>
                </c:pt>
                <c:pt idx="28">
                  <c:v>67.277319455835752</c:v>
                </c:pt>
              </c:numCache>
            </c:numRef>
          </c:val>
          <c:smooth val="0"/>
          <c:extLst>
            <c:ext xmlns:c16="http://schemas.microsoft.com/office/drawing/2014/chart" uri="{C3380CC4-5D6E-409C-BE32-E72D297353CC}">
              <c16:uniqueId val="{00000002-6BB7-41C7-ADD9-418751A597D1}"/>
            </c:ext>
          </c:extLst>
        </c:ser>
        <c:ser>
          <c:idx val="3"/>
          <c:order val="3"/>
          <c:tx>
            <c:strRef>
              <c:f>Sheet1!$B$33</c:f>
              <c:strCache>
                <c:ptCount val="1"/>
                <c:pt idx="0">
                  <c:v>Indonesia</c:v>
                </c:pt>
              </c:strCache>
            </c:strRef>
          </c:tx>
          <c:spPr>
            <a:ln w="38100" cap="rnd">
              <a:solidFill>
                <a:schemeClr val="bg1">
                  <a:lumMod val="75000"/>
                </a:schemeClr>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Sheet1!$C$33:$AE$33</c:f>
              <c:numCache>
                <c:formatCode>General</c:formatCode>
                <c:ptCount val="29"/>
                <c:pt idx="0">
                  <c:v>100</c:v>
                </c:pt>
                <c:pt idx="1">
                  <c:v>99.441546445744635</c:v>
                </c:pt>
                <c:pt idx="2">
                  <c:v>93.874981419585652</c:v>
                </c:pt>
                <c:pt idx="3">
                  <c:v>86.09260018116197</c:v>
                </c:pt>
                <c:pt idx="4">
                  <c:v>79.228969324568993</c:v>
                </c:pt>
                <c:pt idx="5">
                  <c:v>78.22013958177692</c:v>
                </c:pt>
                <c:pt idx="6">
                  <c:v>77.625655657554958</c:v>
                </c:pt>
                <c:pt idx="7">
                  <c:v>80.904343731516221</c:v>
                </c:pt>
                <c:pt idx="8">
                  <c:v>81.462804157862038</c:v>
                </c:pt>
                <c:pt idx="9">
                  <c:v>81.570888395671375</c:v>
                </c:pt>
                <c:pt idx="10">
                  <c:v>78.850660748055958</c:v>
                </c:pt>
                <c:pt idx="11">
                  <c:v>79.877502239786082</c:v>
                </c:pt>
                <c:pt idx="12">
                  <c:v>83.552517511288897</c:v>
                </c:pt>
                <c:pt idx="13">
                  <c:v>78.058013225063121</c:v>
                </c:pt>
                <c:pt idx="14">
                  <c:v>79.264999694535589</c:v>
                </c:pt>
                <c:pt idx="15">
                  <c:v>75.7701362728654</c:v>
                </c:pt>
                <c:pt idx="16">
                  <c:v>74.328948962565178</c:v>
                </c:pt>
                <c:pt idx="17">
                  <c:v>74.04071287492323</c:v>
                </c:pt>
                <c:pt idx="18">
                  <c:v>72.869756775417358</c:v>
                </c:pt>
                <c:pt idx="19">
                  <c:v>70.491807334348366</c:v>
                </c:pt>
                <c:pt idx="20">
                  <c:v>66.996937040587895</c:v>
                </c:pt>
                <c:pt idx="21">
                  <c:v>64.72707870941872</c:v>
                </c:pt>
                <c:pt idx="22">
                  <c:v>63.015673932504889</c:v>
                </c:pt>
                <c:pt idx="23">
                  <c:v>61.754638472037485</c:v>
                </c:pt>
                <c:pt idx="24">
                  <c:v>59.5208105108347</c:v>
                </c:pt>
                <c:pt idx="25">
                  <c:v>57.323006047508244</c:v>
                </c:pt>
                <c:pt idx="26">
                  <c:v>55.467486662818679</c:v>
                </c:pt>
                <c:pt idx="27">
                  <c:v>53.377769873346686</c:v>
                </c:pt>
                <c:pt idx="28">
                  <c:v>51.342102074869636</c:v>
                </c:pt>
              </c:numCache>
            </c:numRef>
          </c:val>
          <c:smooth val="0"/>
          <c:extLst>
            <c:ext xmlns:c16="http://schemas.microsoft.com/office/drawing/2014/chart" uri="{C3380CC4-5D6E-409C-BE32-E72D297353CC}">
              <c16:uniqueId val="{00000003-6BB7-41C7-ADD9-418751A597D1}"/>
            </c:ext>
          </c:extLst>
        </c:ser>
        <c:ser>
          <c:idx val="4"/>
          <c:order val="4"/>
          <c:tx>
            <c:strRef>
              <c:f>Sheet1!$B$34</c:f>
              <c:strCache>
                <c:ptCount val="1"/>
                <c:pt idx="0">
                  <c:v>Nepal</c:v>
                </c:pt>
              </c:strCache>
            </c:strRef>
          </c:tx>
          <c:spPr>
            <a:ln w="38100" cap="rnd">
              <a:solidFill>
                <a:srgbClr val="00B0F0"/>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Sheet1!$C$34:$AE$34</c:f>
              <c:numCache>
                <c:formatCode>General</c:formatCode>
                <c:ptCount val="29"/>
                <c:pt idx="0">
                  <c:v>100</c:v>
                </c:pt>
                <c:pt idx="1">
                  <c:v>99.72063239181557</c:v>
                </c:pt>
                <c:pt idx="2">
                  <c:v>99.295515828792404</c:v>
                </c:pt>
                <c:pt idx="3">
                  <c:v>98.566743254060384</c:v>
                </c:pt>
                <c:pt idx="4">
                  <c:v>97.80152417377262</c:v>
                </c:pt>
                <c:pt idx="5">
                  <c:v>96.78124442251702</c:v>
                </c:pt>
                <c:pt idx="6">
                  <c:v>95.542331972157214</c:v>
                </c:pt>
                <c:pt idx="7">
                  <c:v>94.157652033266473</c:v>
                </c:pt>
                <c:pt idx="8">
                  <c:v>92.445036945988591</c:v>
                </c:pt>
                <c:pt idx="9">
                  <c:v>91.400459524362418</c:v>
                </c:pt>
                <c:pt idx="10">
                  <c:v>90.598803205364931</c:v>
                </c:pt>
                <c:pt idx="11">
                  <c:v>90.112961000107731</c:v>
                </c:pt>
                <c:pt idx="12">
                  <c:v>89.408476828900135</c:v>
                </c:pt>
                <c:pt idx="13">
                  <c:v>88.76472756677272</c:v>
                </c:pt>
                <c:pt idx="14">
                  <c:v>88.230290020774348</c:v>
                </c:pt>
                <c:pt idx="15">
                  <c:v>87.708001309961389</c:v>
                </c:pt>
                <c:pt idx="16">
                  <c:v>87.185712599148317</c:v>
                </c:pt>
                <c:pt idx="17">
                  <c:v>86.396205115336102</c:v>
                </c:pt>
                <c:pt idx="18">
                  <c:v>85.764604688393987</c:v>
                </c:pt>
                <c:pt idx="19">
                  <c:v>85.072269352371563</c:v>
                </c:pt>
                <c:pt idx="20">
                  <c:v>84.464957328953872</c:v>
                </c:pt>
                <c:pt idx="21">
                  <c:v>83.639012606432075</c:v>
                </c:pt>
                <c:pt idx="22">
                  <c:v>82.885942361329469</c:v>
                </c:pt>
                <c:pt idx="23">
                  <c:v>81.962834757863774</c:v>
                </c:pt>
                <c:pt idx="24">
                  <c:v>81.294787825365916</c:v>
                </c:pt>
                <c:pt idx="25">
                  <c:v>80.96684341013264</c:v>
                </c:pt>
                <c:pt idx="26">
                  <c:v>79.934405556845761</c:v>
                </c:pt>
                <c:pt idx="27">
                  <c:v>79.047735192089675</c:v>
                </c:pt>
                <c:pt idx="28">
                  <c:v>78.197492799197292</c:v>
                </c:pt>
              </c:numCache>
            </c:numRef>
          </c:val>
          <c:smooth val="0"/>
          <c:extLst>
            <c:ext xmlns:c16="http://schemas.microsoft.com/office/drawing/2014/chart" uri="{C3380CC4-5D6E-409C-BE32-E72D297353CC}">
              <c16:uniqueId val="{00000004-6BB7-41C7-ADD9-418751A597D1}"/>
            </c:ext>
          </c:extLst>
        </c:ser>
        <c:ser>
          <c:idx val="5"/>
          <c:order val="5"/>
          <c:tx>
            <c:strRef>
              <c:f>Sheet1!$B$35</c:f>
              <c:strCache>
                <c:ptCount val="1"/>
                <c:pt idx="0">
                  <c:v>South Korea</c:v>
                </c:pt>
              </c:strCache>
            </c:strRef>
          </c:tx>
          <c:spPr>
            <a:ln w="38100" cap="rnd">
              <a:solidFill>
                <a:schemeClr val="accent2">
                  <a:lumMod val="60000"/>
                  <a:lumOff val="40000"/>
                </a:schemeClr>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Sheet1!$C$35:$AE$35</c:f>
              <c:numCache>
                <c:formatCode>General</c:formatCode>
                <c:ptCount val="29"/>
                <c:pt idx="0">
                  <c:v>100</c:v>
                </c:pt>
                <c:pt idx="1">
                  <c:v>96.03011678757349</c:v>
                </c:pt>
                <c:pt idx="2">
                  <c:v>92.265570561293913</c:v>
                </c:pt>
                <c:pt idx="3">
                  <c:v>85.968519608256187</c:v>
                </c:pt>
                <c:pt idx="4">
                  <c:v>80.561264437706299</c:v>
                </c:pt>
                <c:pt idx="5">
                  <c:v>76.249148563336846</c:v>
                </c:pt>
                <c:pt idx="6">
                  <c:v>73.716637309033018</c:v>
                </c:pt>
                <c:pt idx="7">
                  <c:v>82.272421219874616</c:v>
                </c:pt>
                <c:pt idx="8">
                  <c:v>77.618072683562218</c:v>
                </c:pt>
                <c:pt idx="9">
                  <c:v>72.553050174954578</c:v>
                </c:pt>
                <c:pt idx="10">
                  <c:v>68.172486462687615</c:v>
                </c:pt>
                <c:pt idx="11">
                  <c:v>63.86037058831802</c:v>
                </c:pt>
                <c:pt idx="12">
                  <c:v>60.301167875731402</c:v>
                </c:pt>
                <c:pt idx="13">
                  <c:v>57.494865269837454</c:v>
                </c:pt>
                <c:pt idx="14">
                  <c:v>54.483232205341061</c:v>
                </c:pt>
                <c:pt idx="15">
                  <c:v>52.361398187105053</c:v>
                </c:pt>
                <c:pt idx="16">
                  <c:v>49.965779344823908</c:v>
                </c:pt>
                <c:pt idx="17">
                  <c:v>48.870636784870904</c:v>
                </c:pt>
                <c:pt idx="18">
                  <c:v>47.980837738610518</c:v>
                </c:pt>
                <c:pt idx="19">
                  <c:v>45.174538396489119</c:v>
                </c:pt>
                <c:pt idx="20">
                  <c:v>43.600274026343342</c:v>
                </c:pt>
                <c:pt idx="21">
                  <c:v>41.957565082072605</c:v>
                </c:pt>
                <c:pt idx="22">
                  <c:v>46.269680956442194</c:v>
                </c:pt>
                <c:pt idx="23">
                  <c:v>38.193018855793241</c:v>
                </c:pt>
                <c:pt idx="24">
                  <c:v>35.79740001351216</c:v>
                </c:pt>
                <c:pt idx="25">
                  <c:v>33.812458407298692</c:v>
                </c:pt>
                <c:pt idx="26">
                  <c:v>33.675565995276152</c:v>
                </c:pt>
                <c:pt idx="27">
                  <c:v>34.223135643366376</c:v>
                </c:pt>
                <c:pt idx="28">
                  <c:v>35.181382527524356</c:v>
                </c:pt>
              </c:numCache>
            </c:numRef>
          </c:val>
          <c:smooth val="0"/>
          <c:extLst>
            <c:ext xmlns:c16="http://schemas.microsoft.com/office/drawing/2014/chart" uri="{C3380CC4-5D6E-409C-BE32-E72D297353CC}">
              <c16:uniqueId val="{00000005-6BB7-41C7-ADD9-418751A597D1}"/>
            </c:ext>
          </c:extLst>
        </c:ser>
        <c:ser>
          <c:idx val="6"/>
          <c:order val="6"/>
          <c:tx>
            <c:strRef>
              <c:f>Sheet1!$B$36</c:f>
              <c:strCache>
                <c:ptCount val="1"/>
                <c:pt idx="0">
                  <c:v>Thailand</c:v>
                </c:pt>
              </c:strCache>
            </c:strRef>
          </c:tx>
          <c:spPr>
            <a:ln w="38100" cap="rnd">
              <a:solidFill>
                <a:schemeClr val="accent1">
                  <a:lumMod val="60000"/>
                </a:schemeClr>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Sheet1!$C$36:$AE$36</c:f>
              <c:numCache>
                <c:formatCode>General</c:formatCode>
                <c:ptCount val="29"/>
                <c:pt idx="0">
                  <c:v>100</c:v>
                </c:pt>
                <c:pt idx="1">
                  <c:v>100.96137576455178</c:v>
                </c:pt>
                <c:pt idx="2">
                  <c:v>94.099119401222197</c:v>
                </c:pt>
                <c:pt idx="3">
                  <c:v>92.806232353943173</c:v>
                </c:pt>
                <c:pt idx="4">
                  <c:v>86.159452949792126</c:v>
                </c:pt>
                <c:pt idx="5">
                  <c:v>82.976959810935654</c:v>
                </c:pt>
                <c:pt idx="6">
                  <c:v>83.457644531685688</c:v>
                </c:pt>
                <c:pt idx="7">
                  <c:v>84.98259390300997</c:v>
                </c:pt>
                <c:pt idx="8">
                  <c:v>80.424331153903864</c:v>
                </c:pt>
                <c:pt idx="9">
                  <c:v>80.871870437127654</c:v>
                </c:pt>
                <c:pt idx="10">
                  <c:v>76.313607688021548</c:v>
                </c:pt>
                <c:pt idx="11">
                  <c:v>72.683568942889437</c:v>
                </c:pt>
                <c:pt idx="12">
                  <c:v>69.020384760231067</c:v>
                </c:pt>
                <c:pt idx="13">
                  <c:v>65.125144576579274</c:v>
                </c:pt>
                <c:pt idx="14">
                  <c:v>64.114038009634839</c:v>
                </c:pt>
                <c:pt idx="15">
                  <c:v>65.937340580056571</c:v>
                </c:pt>
                <c:pt idx="16">
                  <c:v>65.522953057410561</c:v>
                </c:pt>
                <c:pt idx="17">
                  <c:v>65.887616100715576</c:v>
                </c:pt>
                <c:pt idx="18">
                  <c:v>64.627880814014503</c:v>
                </c:pt>
                <c:pt idx="19">
                  <c:v>63.401290964839518</c:v>
                </c:pt>
                <c:pt idx="20">
                  <c:v>67.976126432708682</c:v>
                </c:pt>
                <c:pt idx="21">
                  <c:v>69.849159805523087</c:v>
                </c:pt>
                <c:pt idx="22">
                  <c:v>69.202716281883653</c:v>
                </c:pt>
                <c:pt idx="23">
                  <c:v>55.428472752831667</c:v>
                </c:pt>
                <c:pt idx="24">
                  <c:v>53.505714900676274</c:v>
                </c:pt>
                <c:pt idx="25">
                  <c:v>51.649260569676585</c:v>
                </c:pt>
                <c:pt idx="26">
                  <c:v>52.146524332241526</c:v>
                </c:pt>
                <c:pt idx="27">
                  <c:v>53.273658899682687</c:v>
                </c:pt>
                <c:pt idx="28">
                  <c:v>52.096799852900538</c:v>
                </c:pt>
              </c:numCache>
            </c:numRef>
          </c:val>
          <c:smooth val="0"/>
          <c:extLst>
            <c:ext xmlns:c16="http://schemas.microsoft.com/office/drawing/2014/chart" uri="{C3380CC4-5D6E-409C-BE32-E72D297353CC}">
              <c16:uniqueId val="{00000006-6BB7-41C7-ADD9-418751A597D1}"/>
            </c:ext>
          </c:extLst>
        </c:ser>
        <c:ser>
          <c:idx val="7"/>
          <c:order val="7"/>
          <c:tx>
            <c:strRef>
              <c:f>Sheet1!$B$37</c:f>
              <c:strCache>
                <c:ptCount val="1"/>
                <c:pt idx="0">
                  <c:v>Vietnam</c:v>
                </c:pt>
              </c:strCache>
            </c:strRef>
          </c:tx>
          <c:spPr>
            <a:ln w="38100" cap="rnd">
              <a:solidFill>
                <a:schemeClr val="accent2">
                  <a:lumMod val="60000"/>
                </a:schemeClr>
              </a:solidFill>
              <a:round/>
            </a:ln>
            <a:effectLst/>
          </c:spPr>
          <c:marker>
            <c:symbol val="none"/>
          </c:marker>
          <c:cat>
            <c:numRef>
              <c:f>Sheet1!$C$29:$AE$29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Sheet1!$C$37:$AE$37</c:f>
              <c:numCache>
                <c:formatCode>General</c:formatCode>
                <c:ptCount val="29"/>
                <c:pt idx="0">
                  <c:v>100</c:v>
                </c:pt>
                <c:pt idx="1">
                  <c:v>98.490406692598171</c:v>
                </c:pt>
                <c:pt idx="2">
                  <c:v>97.037248087619204</c:v>
                </c:pt>
                <c:pt idx="3">
                  <c:v>95.682847520925606</c:v>
                </c:pt>
                <c:pt idx="4">
                  <c:v>94.483639694940365</c:v>
                </c:pt>
                <c:pt idx="5">
                  <c:v>93.552483250690557</c:v>
                </c:pt>
                <c:pt idx="6">
                  <c:v>92.09932464571159</c:v>
                </c:pt>
                <c:pt idx="7">
                  <c:v>91.379795644592861</c:v>
                </c:pt>
                <c:pt idx="8">
                  <c:v>91.690181126009463</c:v>
                </c:pt>
                <c:pt idx="9">
                  <c:v>92.05700130984907</c:v>
                </c:pt>
                <c:pt idx="10">
                  <c:v>90.279351238802491</c:v>
                </c:pt>
                <c:pt idx="11">
                  <c:v>87.528221387643441</c:v>
                </c:pt>
                <c:pt idx="12">
                  <c:v>84.19864929142318</c:v>
                </c:pt>
                <c:pt idx="13">
                  <c:v>81.687364234606861</c:v>
                </c:pt>
                <c:pt idx="14">
                  <c:v>77.356100388972109</c:v>
                </c:pt>
                <c:pt idx="15">
                  <c:v>72.897855771930978</c:v>
                </c:pt>
                <c:pt idx="16">
                  <c:v>69.525960339848211</c:v>
                </c:pt>
                <c:pt idx="17">
                  <c:v>68.594809277507736</c:v>
                </c:pt>
                <c:pt idx="18">
                  <c:v>67.085215970105764</c:v>
                </c:pt>
                <c:pt idx="19">
                  <c:v>68.721784667004613</c:v>
                </c:pt>
                <c:pt idx="20">
                  <c:v>68.157453788503602</c:v>
                </c:pt>
                <c:pt idx="21">
                  <c:v>66.831265191112166</c:v>
                </c:pt>
                <c:pt idx="22">
                  <c:v>66.04120088482891</c:v>
                </c:pt>
                <c:pt idx="23">
                  <c:v>65.378106586133185</c:v>
                </c:pt>
                <c:pt idx="24">
                  <c:v>62.104969192335787</c:v>
                </c:pt>
                <c:pt idx="25">
                  <c:v>59.071671210971623</c:v>
                </c:pt>
                <c:pt idx="26">
                  <c:v>56.659144192440685</c:v>
                </c:pt>
                <c:pt idx="27">
                  <c:v>54.599325991188998</c:v>
                </c:pt>
                <c:pt idx="28">
                  <c:v>52.511290438725659</c:v>
                </c:pt>
              </c:numCache>
            </c:numRef>
          </c:val>
          <c:smooth val="0"/>
          <c:extLst>
            <c:ext xmlns:c16="http://schemas.microsoft.com/office/drawing/2014/chart" uri="{C3380CC4-5D6E-409C-BE32-E72D297353CC}">
              <c16:uniqueId val="{00000007-6BB7-41C7-ADD9-418751A597D1}"/>
            </c:ext>
          </c:extLst>
        </c:ser>
        <c:dLbls>
          <c:showLegendKey val="0"/>
          <c:showVal val="0"/>
          <c:showCatName val="0"/>
          <c:showSerName val="0"/>
          <c:showPercent val="0"/>
          <c:showBubbleSize val="0"/>
        </c:dLbls>
        <c:smooth val="0"/>
        <c:axId val="540106032"/>
        <c:axId val="540102768"/>
      </c:lineChart>
      <c:catAx>
        <c:axId val="5401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02768"/>
        <c:crosses val="autoZero"/>
        <c:auto val="1"/>
        <c:lblAlgn val="ctr"/>
        <c:lblOffset val="100"/>
        <c:noMultiLvlLbl val="0"/>
      </c:catAx>
      <c:valAx>
        <c:axId val="54010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106032"/>
        <c:crosses val="autoZero"/>
        <c:crossBetween val="between"/>
      </c:valAx>
      <c:spPr>
        <a:noFill/>
        <a:ln>
          <a:noFill/>
        </a:ln>
        <a:effectLst/>
      </c:spPr>
    </c:plotArea>
    <c:legend>
      <c:legendPos val="b"/>
      <c:layout>
        <c:manualLayout>
          <c:xMode val="edge"/>
          <c:yMode val="edge"/>
          <c:x val="6.7113518354028692E-2"/>
          <c:y val="0.70478631768604005"/>
          <c:w val="0.91967244394356751"/>
          <c:h val="0.1352294253912958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Employment in Industry (% of total Employment) (modeled ILO estimate): Bangladesh, China, India, Indonesia, Nepal, South Korea, Thailand and Vietnam (1991-2019)</a:t>
            </a:r>
          </a:p>
        </c:rich>
      </c:tx>
      <c:layout>
        <c:manualLayout>
          <c:xMode val="edge"/>
          <c:yMode val="edge"/>
          <c:x val="0.11542746224104726"/>
          <c:y val="1.476793248945147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1214170332905092E-2"/>
          <c:y val="0.12182191856764334"/>
          <c:w val="0.9568263774322654"/>
          <c:h val="0.75713646889562902"/>
        </c:manualLayout>
      </c:layout>
      <c:lineChart>
        <c:grouping val="standard"/>
        <c:varyColors val="0"/>
        <c:ser>
          <c:idx val="0"/>
          <c:order val="0"/>
          <c:tx>
            <c:strRef>
              <c:f>Sheet1!$B$11</c:f>
              <c:strCache>
                <c:ptCount val="1"/>
                <c:pt idx="0">
                  <c:v>Bangladesh</c:v>
                </c:pt>
              </c:strCache>
            </c:strRef>
          </c:tx>
          <c:spPr>
            <a:ln w="38100" cap="rnd">
              <a:solidFill>
                <a:srgbClr val="FFC000"/>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Sheet1!$C$11:$AE$11</c:f>
              <c:numCache>
                <c:formatCode>General</c:formatCode>
                <c:ptCount val="29"/>
                <c:pt idx="0">
                  <c:v>13.579999923706101</c:v>
                </c:pt>
                <c:pt idx="1">
                  <c:v>12.710000038146999</c:v>
                </c:pt>
                <c:pt idx="2">
                  <c:v>11.8800001144409</c:v>
                </c:pt>
                <c:pt idx="3">
                  <c:v>11.069999694824199</c:v>
                </c:pt>
                <c:pt idx="4">
                  <c:v>10.3999996185303</c:v>
                </c:pt>
                <c:pt idx="5">
                  <c:v>9.7799997329711896</c:v>
                </c:pt>
                <c:pt idx="6">
                  <c:v>9.9399995803833008</c:v>
                </c:pt>
                <c:pt idx="7">
                  <c:v>10.1599998474121</c:v>
                </c:pt>
                <c:pt idx="8">
                  <c:v>10.3999996185303</c:v>
                </c:pt>
                <c:pt idx="9">
                  <c:v>10.699999809265099</c:v>
                </c:pt>
                <c:pt idx="10">
                  <c:v>11.210000038146999</c:v>
                </c:pt>
                <c:pt idx="11">
                  <c:v>11.7200002670288</c:v>
                </c:pt>
                <c:pt idx="12">
                  <c:v>12.310000419616699</c:v>
                </c:pt>
                <c:pt idx="13">
                  <c:v>12.9799995422363</c:v>
                </c:pt>
                <c:pt idx="14">
                  <c:v>13.789999961853001</c:v>
                </c:pt>
                <c:pt idx="15">
                  <c:v>14.5200004577637</c:v>
                </c:pt>
                <c:pt idx="16">
                  <c:v>15.289999961853001</c:v>
                </c:pt>
                <c:pt idx="17">
                  <c:v>16.040000915527301</c:v>
                </c:pt>
                <c:pt idx="18">
                  <c:v>16.790000915527301</c:v>
                </c:pt>
                <c:pt idx="19">
                  <c:v>17.629999160766602</c:v>
                </c:pt>
                <c:pt idx="20">
                  <c:v>18.079999923706101</c:v>
                </c:pt>
                <c:pt idx="21">
                  <c:v>18.559999465942401</c:v>
                </c:pt>
                <c:pt idx="22">
                  <c:v>19.0200004577637</c:v>
                </c:pt>
                <c:pt idx="23">
                  <c:v>19.450000762939499</c:v>
                </c:pt>
                <c:pt idx="24">
                  <c:v>19.959999084472699</c:v>
                </c:pt>
                <c:pt idx="25">
                  <c:v>20.459999084472699</c:v>
                </c:pt>
                <c:pt idx="26">
                  <c:v>20.420000076293899</c:v>
                </c:pt>
                <c:pt idx="27">
                  <c:v>20.840000152587901</c:v>
                </c:pt>
                <c:pt idx="28">
                  <c:v>21.319999694824201</c:v>
                </c:pt>
              </c:numCache>
            </c:numRef>
          </c:val>
          <c:smooth val="0"/>
          <c:extLst>
            <c:ext xmlns:c16="http://schemas.microsoft.com/office/drawing/2014/chart" uri="{C3380CC4-5D6E-409C-BE32-E72D297353CC}">
              <c16:uniqueId val="{00000000-52EC-48A4-8A2F-2825BDB77308}"/>
            </c:ext>
          </c:extLst>
        </c:ser>
        <c:ser>
          <c:idx val="1"/>
          <c:order val="1"/>
          <c:tx>
            <c:strRef>
              <c:f>Sheet1!$B$12</c:f>
              <c:strCache>
                <c:ptCount val="1"/>
                <c:pt idx="0">
                  <c:v>China</c:v>
                </c:pt>
              </c:strCache>
            </c:strRef>
          </c:tx>
          <c:spPr>
            <a:ln w="38100" cap="rnd">
              <a:solidFill>
                <a:srgbClr val="FF0000"/>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Sheet1!$C$12:$AE$12</c:f>
              <c:numCache>
                <c:formatCode>General</c:formatCode>
                <c:ptCount val="29"/>
                <c:pt idx="0">
                  <c:v>21.399999618530298</c:v>
                </c:pt>
                <c:pt idx="1">
                  <c:v>21.700000762939499</c:v>
                </c:pt>
                <c:pt idx="2">
                  <c:v>22.399999618530298</c:v>
                </c:pt>
                <c:pt idx="3">
                  <c:v>22.700000762939499</c:v>
                </c:pt>
                <c:pt idx="4">
                  <c:v>23</c:v>
                </c:pt>
                <c:pt idx="5">
                  <c:v>23.5</c:v>
                </c:pt>
                <c:pt idx="6">
                  <c:v>23.700000762939499</c:v>
                </c:pt>
                <c:pt idx="7">
                  <c:v>23.5</c:v>
                </c:pt>
                <c:pt idx="8">
                  <c:v>23</c:v>
                </c:pt>
                <c:pt idx="9">
                  <c:v>22.5</c:v>
                </c:pt>
                <c:pt idx="10">
                  <c:v>22.299999237060501</c:v>
                </c:pt>
                <c:pt idx="11">
                  <c:v>21.399999618530298</c:v>
                </c:pt>
                <c:pt idx="12">
                  <c:v>21.600000381469702</c:v>
                </c:pt>
                <c:pt idx="13">
                  <c:v>22.5</c:v>
                </c:pt>
                <c:pt idx="14">
                  <c:v>23.799999237060501</c:v>
                </c:pt>
                <c:pt idx="15">
                  <c:v>25.200000762939499</c:v>
                </c:pt>
                <c:pt idx="16">
                  <c:v>26.799999237060501</c:v>
                </c:pt>
                <c:pt idx="17">
                  <c:v>27.200000762939499</c:v>
                </c:pt>
                <c:pt idx="18">
                  <c:v>27.799999237060501</c:v>
                </c:pt>
                <c:pt idx="19">
                  <c:v>28.700000762939499</c:v>
                </c:pt>
                <c:pt idx="20">
                  <c:v>29.5</c:v>
                </c:pt>
                <c:pt idx="21">
                  <c:v>30.299999237060501</c:v>
                </c:pt>
                <c:pt idx="22">
                  <c:v>30.100000381469702</c:v>
                </c:pt>
                <c:pt idx="23">
                  <c:v>29.899999618530298</c:v>
                </c:pt>
                <c:pt idx="24">
                  <c:v>29.180000305175799</c:v>
                </c:pt>
                <c:pt idx="25">
                  <c:v>28.799999237060501</c:v>
                </c:pt>
                <c:pt idx="26">
                  <c:v>28.110000610351602</c:v>
                </c:pt>
                <c:pt idx="27">
                  <c:v>28.319999694824201</c:v>
                </c:pt>
                <c:pt idx="28">
                  <c:v>27.420000076293899</c:v>
                </c:pt>
              </c:numCache>
            </c:numRef>
          </c:val>
          <c:smooth val="0"/>
          <c:extLst>
            <c:ext xmlns:c16="http://schemas.microsoft.com/office/drawing/2014/chart" uri="{C3380CC4-5D6E-409C-BE32-E72D297353CC}">
              <c16:uniqueId val="{00000001-52EC-48A4-8A2F-2825BDB77308}"/>
            </c:ext>
          </c:extLst>
        </c:ser>
        <c:ser>
          <c:idx val="2"/>
          <c:order val="2"/>
          <c:tx>
            <c:strRef>
              <c:f>Sheet1!$B$13</c:f>
              <c:strCache>
                <c:ptCount val="1"/>
                <c:pt idx="0">
                  <c:v>India</c:v>
                </c:pt>
              </c:strCache>
            </c:strRef>
          </c:tx>
          <c:spPr>
            <a:ln w="38100" cap="rnd">
              <a:solidFill>
                <a:srgbClr val="00B050"/>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Sheet1!$C$13:$AE$13</c:f>
              <c:numCache>
                <c:formatCode>General</c:formatCode>
                <c:ptCount val="29"/>
                <c:pt idx="0">
                  <c:v>15.180000305175801</c:v>
                </c:pt>
                <c:pt idx="1">
                  <c:v>15.2399997711182</c:v>
                </c:pt>
                <c:pt idx="2">
                  <c:v>15.2700004577637</c:v>
                </c:pt>
                <c:pt idx="3">
                  <c:v>15.430000305175801</c:v>
                </c:pt>
                <c:pt idx="4">
                  <c:v>15.6000003814697</c:v>
                </c:pt>
                <c:pt idx="5">
                  <c:v>15.7700004577637</c:v>
                </c:pt>
                <c:pt idx="6">
                  <c:v>15.7700004577637</c:v>
                </c:pt>
                <c:pt idx="7">
                  <c:v>15.8900003433228</c:v>
                </c:pt>
                <c:pt idx="8">
                  <c:v>16.180000305175799</c:v>
                </c:pt>
                <c:pt idx="9">
                  <c:v>16.319999694824201</c:v>
                </c:pt>
                <c:pt idx="10">
                  <c:v>16.629999160766602</c:v>
                </c:pt>
                <c:pt idx="11">
                  <c:v>16.920000076293899</c:v>
                </c:pt>
                <c:pt idx="12">
                  <c:v>17.5</c:v>
                </c:pt>
                <c:pt idx="13">
                  <c:v>18.2600002288818</c:v>
                </c:pt>
                <c:pt idx="14">
                  <c:v>18.799999237060501</c:v>
                </c:pt>
                <c:pt idx="15">
                  <c:v>19.420000076293899</c:v>
                </c:pt>
                <c:pt idx="16">
                  <c:v>20.090000152587901</c:v>
                </c:pt>
                <c:pt idx="17">
                  <c:v>20.420000076293899</c:v>
                </c:pt>
                <c:pt idx="18">
                  <c:v>21.090000152587901</c:v>
                </c:pt>
                <c:pt idx="19">
                  <c:v>21.809999465942401</c:v>
                </c:pt>
                <c:pt idx="20">
                  <c:v>23.100000381469702</c:v>
                </c:pt>
                <c:pt idx="21">
                  <c:v>24.360000610351602</c:v>
                </c:pt>
                <c:pt idx="22">
                  <c:v>24.370000839233398</c:v>
                </c:pt>
                <c:pt idx="23">
                  <c:v>24.450000762939499</c:v>
                </c:pt>
                <c:pt idx="24">
                  <c:v>24.540000915527301</c:v>
                </c:pt>
                <c:pt idx="25">
                  <c:v>24.7399997711182</c:v>
                </c:pt>
                <c:pt idx="26">
                  <c:v>24.860000610351602</c:v>
                </c:pt>
                <c:pt idx="27">
                  <c:v>24.950000762939499</c:v>
                </c:pt>
                <c:pt idx="28">
                  <c:v>25.120000839233398</c:v>
                </c:pt>
              </c:numCache>
            </c:numRef>
          </c:val>
          <c:smooth val="0"/>
          <c:extLst>
            <c:ext xmlns:c16="http://schemas.microsoft.com/office/drawing/2014/chart" uri="{C3380CC4-5D6E-409C-BE32-E72D297353CC}">
              <c16:uniqueId val="{00000002-52EC-48A4-8A2F-2825BDB77308}"/>
            </c:ext>
          </c:extLst>
        </c:ser>
        <c:ser>
          <c:idx val="3"/>
          <c:order val="3"/>
          <c:tx>
            <c:strRef>
              <c:f>Sheet1!$B$14</c:f>
              <c:strCache>
                <c:ptCount val="1"/>
                <c:pt idx="0">
                  <c:v>Indonesia</c:v>
                </c:pt>
              </c:strCache>
            </c:strRef>
          </c:tx>
          <c:spPr>
            <a:ln w="38100" cap="rnd">
              <a:solidFill>
                <a:schemeClr val="bg2">
                  <a:lumMod val="75000"/>
                </a:schemeClr>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Sheet1!$C$14:$AE$14</c:f>
              <c:numCache>
                <c:formatCode>General</c:formatCode>
                <c:ptCount val="29"/>
                <c:pt idx="0">
                  <c:v>15.189999580383301</c:v>
                </c:pt>
                <c:pt idx="1">
                  <c:v>15.3400001525879</c:v>
                </c:pt>
                <c:pt idx="2">
                  <c:v>16.450000762939499</c:v>
                </c:pt>
                <c:pt idx="3">
                  <c:v>19.680000305175799</c:v>
                </c:pt>
                <c:pt idx="4">
                  <c:v>18.409999847412099</c:v>
                </c:pt>
                <c:pt idx="5">
                  <c:v>18.790000915527301</c:v>
                </c:pt>
                <c:pt idx="6">
                  <c:v>18.799999237060501</c:v>
                </c:pt>
                <c:pt idx="7">
                  <c:v>17.780000686645501</c:v>
                </c:pt>
                <c:pt idx="8">
                  <c:v>17.569999694824201</c:v>
                </c:pt>
                <c:pt idx="9">
                  <c:v>17.440000534057599</c:v>
                </c:pt>
                <c:pt idx="10">
                  <c:v>18.7399997711182</c:v>
                </c:pt>
                <c:pt idx="11">
                  <c:v>18.7600002288818</c:v>
                </c:pt>
                <c:pt idx="12">
                  <c:v>17.709999084472699</c:v>
                </c:pt>
                <c:pt idx="13">
                  <c:v>18.0100002288818</c:v>
                </c:pt>
                <c:pt idx="14">
                  <c:v>18.7600002288818</c:v>
                </c:pt>
                <c:pt idx="15">
                  <c:v>18.590000152587901</c:v>
                </c:pt>
                <c:pt idx="16">
                  <c:v>18.819999694824201</c:v>
                </c:pt>
                <c:pt idx="17">
                  <c:v>18.440000534057599</c:v>
                </c:pt>
                <c:pt idx="18">
                  <c:v>18.299999237060501</c:v>
                </c:pt>
                <c:pt idx="19">
                  <c:v>18.649999618530298</c:v>
                </c:pt>
                <c:pt idx="20">
                  <c:v>19.9899997711182</c:v>
                </c:pt>
                <c:pt idx="21">
                  <c:v>21.069999694824201</c:v>
                </c:pt>
                <c:pt idx="22">
                  <c:v>20.950000762939499</c:v>
                </c:pt>
                <c:pt idx="23">
                  <c:v>21.399999618530298</c:v>
                </c:pt>
                <c:pt idx="24">
                  <c:v>22.040000915527301</c:v>
                </c:pt>
                <c:pt idx="25">
                  <c:v>21.719999313354499</c:v>
                </c:pt>
                <c:pt idx="26">
                  <c:v>22.0200004577637</c:v>
                </c:pt>
                <c:pt idx="27">
                  <c:v>22.290000915527301</c:v>
                </c:pt>
                <c:pt idx="28">
                  <c:v>22.360000610351602</c:v>
                </c:pt>
              </c:numCache>
            </c:numRef>
          </c:val>
          <c:smooth val="0"/>
          <c:extLst>
            <c:ext xmlns:c16="http://schemas.microsoft.com/office/drawing/2014/chart" uri="{C3380CC4-5D6E-409C-BE32-E72D297353CC}">
              <c16:uniqueId val="{00000003-52EC-48A4-8A2F-2825BDB77308}"/>
            </c:ext>
          </c:extLst>
        </c:ser>
        <c:ser>
          <c:idx val="4"/>
          <c:order val="4"/>
          <c:tx>
            <c:strRef>
              <c:f>Sheet1!$B$15</c:f>
              <c:strCache>
                <c:ptCount val="1"/>
                <c:pt idx="0">
                  <c:v>Nepal</c:v>
                </c:pt>
              </c:strCache>
            </c:strRef>
          </c:tx>
          <c:spPr>
            <a:ln w="38100" cap="rnd">
              <a:solidFill>
                <a:schemeClr val="accent1">
                  <a:lumMod val="60000"/>
                  <a:lumOff val="40000"/>
                </a:schemeClr>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Sheet1!$C$15:$AE$15</c:f>
              <c:numCache>
                <c:formatCode>General</c:formatCode>
                <c:ptCount val="29"/>
                <c:pt idx="0">
                  <c:v>2.7599999904632599</c:v>
                </c:pt>
                <c:pt idx="1">
                  <c:v>3.21000003814697</c:v>
                </c:pt>
                <c:pt idx="2">
                  <c:v>3.7400000095367401</c:v>
                </c:pt>
                <c:pt idx="3">
                  <c:v>4.4499998092651403</c:v>
                </c:pt>
                <c:pt idx="4">
                  <c:v>5.1999998092651403</c:v>
                </c:pt>
                <c:pt idx="5">
                  <c:v>6.1199998855590803</c:v>
                </c:pt>
                <c:pt idx="6">
                  <c:v>7.1999998092651403</c:v>
                </c:pt>
                <c:pt idx="7">
                  <c:v>8.3800001144409197</c:v>
                </c:pt>
                <c:pt idx="8">
                  <c:v>9.8400001525878906</c:v>
                </c:pt>
                <c:pt idx="9">
                  <c:v>10.5200004577637</c:v>
                </c:pt>
                <c:pt idx="10">
                  <c:v>10.9799995422363</c:v>
                </c:pt>
                <c:pt idx="11">
                  <c:v>11.210000038146999</c:v>
                </c:pt>
                <c:pt idx="12">
                  <c:v>11.539999961853001</c:v>
                </c:pt>
                <c:pt idx="13">
                  <c:v>11.800000190734901</c:v>
                </c:pt>
                <c:pt idx="14">
                  <c:v>11.9700002670288</c:v>
                </c:pt>
                <c:pt idx="15">
                  <c:v>12.1199998855591</c:v>
                </c:pt>
                <c:pt idx="16">
                  <c:v>12.25</c:v>
                </c:pt>
                <c:pt idx="17">
                  <c:v>12.569999694824199</c:v>
                </c:pt>
                <c:pt idx="18">
                  <c:v>12.7399997711182</c:v>
                </c:pt>
                <c:pt idx="19">
                  <c:v>12.9899997711182</c:v>
                </c:pt>
                <c:pt idx="20">
                  <c:v>13.1599998474121</c:v>
                </c:pt>
                <c:pt idx="21">
                  <c:v>13.4099998474121</c:v>
                </c:pt>
                <c:pt idx="22">
                  <c:v>13.6499996185303</c:v>
                </c:pt>
                <c:pt idx="23">
                  <c:v>13.9799995422363</c:v>
                </c:pt>
                <c:pt idx="24">
                  <c:v>14.1400003433228</c:v>
                </c:pt>
                <c:pt idx="25">
                  <c:v>14.050000190734901</c:v>
                </c:pt>
                <c:pt idx="26">
                  <c:v>14.4799995422363</c:v>
                </c:pt>
                <c:pt idx="27">
                  <c:v>14.810000419616699</c:v>
                </c:pt>
                <c:pt idx="28">
                  <c:v>15.1099996566772</c:v>
                </c:pt>
              </c:numCache>
            </c:numRef>
          </c:val>
          <c:smooth val="0"/>
          <c:extLst>
            <c:ext xmlns:c16="http://schemas.microsoft.com/office/drawing/2014/chart" uri="{C3380CC4-5D6E-409C-BE32-E72D297353CC}">
              <c16:uniqueId val="{00000004-52EC-48A4-8A2F-2825BDB77308}"/>
            </c:ext>
          </c:extLst>
        </c:ser>
        <c:ser>
          <c:idx val="5"/>
          <c:order val="5"/>
          <c:tx>
            <c:strRef>
              <c:f>Sheet1!$B$16</c:f>
              <c:strCache>
                <c:ptCount val="1"/>
                <c:pt idx="0">
                  <c:v>South Korea</c:v>
                </c:pt>
              </c:strCache>
            </c:strRef>
          </c:tx>
          <c:spPr>
            <a:ln w="38100" cap="rnd">
              <a:solidFill>
                <a:schemeClr val="accent2">
                  <a:lumMod val="40000"/>
                  <a:lumOff val="60000"/>
                </a:schemeClr>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Sheet1!$C$16:$AE$16</c:f>
              <c:numCache>
                <c:formatCode>General</c:formatCode>
                <c:ptCount val="29"/>
                <c:pt idx="0">
                  <c:v>36.819999694824197</c:v>
                </c:pt>
                <c:pt idx="1">
                  <c:v>35.75</c:v>
                </c:pt>
                <c:pt idx="2">
                  <c:v>34.0200004577637</c:v>
                </c:pt>
                <c:pt idx="3">
                  <c:v>33.630001068115199</c:v>
                </c:pt>
                <c:pt idx="4">
                  <c:v>33.439998626708999</c:v>
                </c:pt>
                <c:pt idx="5">
                  <c:v>32.639999389648402</c:v>
                </c:pt>
                <c:pt idx="6">
                  <c:v>31.430000305175799</c:v>
                </c:pt>
                <c:pt idx="7">
                  <c:v>27.9799995422363</c:v>
                </c:pt>
                <c:pt idx="8">
                  <c:v>27.5100002288818</c:v>
                </c:pt>
                <c:pt idx="9">
                  <c:v>28.149999618530298</c:v>
                </c:pt>
                <c:pt idx="10">
                  <c:v>27.4799995422363</c:v>
                </c:pt>
                <c:pt idx="11">
                  <c:v>27.319999694824201</c:v>
                </c:pt>
                <c:pt idx="12">
                  <c:v>27.610000610351602</c:v>
                </c:pt>
                <c:pt idx="13">
                  <c:v>27.159999847412099</c:v>
                </c:pt>
                <c:pt idx="14">
                  <c:v>26.659999847412099</c:v>
                </c:pt>
                <c:pt idx="15">
                  <c:v>26.149999618530298</c:v>
                </c:pt>
                <c:pt idx="16">
                  <c:v>25.790000915527301</c:v>
                </c:pt>
                <c:pt idx="17">
                  <c:v>25.309999465942401</c:v>
                </c:pt>
                <c:pt idx="18">
                  <c:v>24.5</c:v>
                </c:pt>
                <c:pt idx="19">
                  <c:v>25.0200004577637</c:v>
                </c:pt>
                <c:pt idx="20">
                  <c:v>24.850000381469702</c:v>
                </c:pt>
                <c:pt idx="21">
                  <c:v>24.579999923706101</c:v>
                </c:pt>
                <c:pt idx="22">
                  <c:v>27.579999923706101</c:v>
                </c:pt>
                <c:pt idx="23">
                  <c:v>25</c:v>
                </c:pt>
                <c:pt idx="24">
                  <c:v>25.389999389648398</c:v>
                </c:pt>
                <c:pt idx="25">
                  <c:v>25.200000762939499</c:v>
                </c:pt>
                <c:pt idx="26">
                  <c:v>25.2700004577637</c:v>
                </c:pt>
                <c:pt idx="27">
                  <c:v>25.200000762939499</c:v>
                </c:pt>
                <c:pt idx="28">
                  <c:v>24.579999923706101</c:v>
                </c:pt>
              </c:numCache>
            </c:numRef>
          </c:val>
          <c:smooth val="0"/>
          <c:extLst>
            <c:ext xmlns:c16="http://schemas.microsoft.com/office/drawing/2014/chart" uri="{C3380CC4-5D6E-409C-BE32-E72D297353CC}">
              <c16:uniqueId val="{00000005-52EC-48A4-8A2F-2825BDB77308}"/>
            </c:ext>
          </c:extLst>
        </c:ser>
        <c:ser>
          <c:idx val="6"/>
          <c:order val="6"/>
          <c:tx>
            <c:strRef>
              <c:f>Sheet1!$B$17</c:f>
              <c:strCache>
                <c:ptCount val="1"/>
                <c:pt idx="0">
                  <c:v>Thailand</c:v>
                </c:pt>
              </c:strCache>
            </c:strRef>
          </c:tx>
          <c:spPr>
            <a:ln w="38100" cap="rnd">
              <a:solidFill>
                <a:schemeClr val="accent1">
                  <a:lumMod val="60000"/>
                </a:schemeClr>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Sheet1!$C$17:$AE$17</c:f>
              <c:numCache>
                <c:formatCode>General</c:formatCode>
                <c:ptCount val="29"/>
                <c:pt idx="0">
                  <c:v>15.449999809265099</c:v>
                </c:pt>
                <c:pt idx="1">
                  <c:v>15.7700004577637</c:v>
                </c:pt>
                <c:pt idx="2">
                  <c:v>17.549999237060501</c:v>
                </c:pt>
                <c:pt idx="3">
                  <c:v>18.030000686645501</c:v>
                </c:pt>
                <c:pt idx="4">
                  <c:v>19.7700004577637</c:v>
                </c:pt>
                <c:pt idx="5">
                  <c:v>20.790000915527301</c:v>
                </c:pt>
                <c:pt idx="6">
                  <c:v>19.719999313354499</c:v>
                </c:pt>
                <c:pt idx="7">
                  <c:v>17.709999084472699</c:v>
                </c:pt>
                <c:pt idx="8">
                  <c:v>18.370000839233398</c:v>
                </c:pt>
                <c:pt idx="9">
                  <c:v>19.030000686645501</c:v>
                </c:pt>
                <c:pt idx="10">
                  <c:v>18.829999923706101</c:v>
                </c:pt>
                <c:pt idx="11">
                  <c:v>19.920000076293899</c:v>
                </c:pt>
                <c:pt idx="12">
                  <c:v>21.069999694824201</c:v>
                </c:pt>
                <c:pt idx="13">
                  <c:v>22.209999084472699</c:v>
                </c:pt>
                <c:pt idx="14">
                  <c:v>22.379999160766602</c:v>
                </c:pt>
                <c:pt idx="15">
                  <c:v>21.950000762939499</c:v>
                </c:pt>
                <c:pt idx="16">
                  <c:v>21.920000076293899</c:v>
                </c:pt>
                <c:pt idx="17">
                  <c:v>21.180000305175799</c:v>
                </c:pt>
                <c:pt idx="18">
                  <c:v>20.780000686645501</c:v>
                </c:pt>
                <c:pt idx="19">
                  <c:v>20.639999389648398</c:v>
                </c:pt>
                <c:pt idx="20">
                  <c:v>19.440000534057599</c:v>
                </c:pt>
                <c:pt idx="21">
                  <c:v>19.819999694824201</c:v>
                </c:pt>
                <c:pt idx="22">
                  <c:v>20.2399997711182</c:v>
                </c:pt>
                <c:pt idx="23">
                  <c:v>23.5200004577637</c:v>
                </c:pt>
                <c:pt idx="24">
                  <c:v>23.680000305175799</c:v>
                </c:pt>
                <c:pt idx="25">
                  <c:v>23.680000305175799</c:v>
                </c:pt>
                <c:pt idx="26">
                  <c:v>22.850000381469702</c:v>
                </c:pt>
                <c:pt idx="27">
                  <c:v>22.809999465942401</c:v>
                </c:pt>
                <c:pt idx="28">
                  <c:v>22.840000152587901</c:v>
                </c:pt>
              </c:numCache>
            </c:numRef>
          </c:val>
          <c:smooth val="0"/>
          <c:extLst>
            <c:ext xmlns:c16="http://schemas.microsoft.com/office/drawing/2014/chart" uri="{C3380CC4-5D6E-409C-BE32-E72D297353CC}">
              <c16:uniqueId val="{00000006-52EC-48A4-8A2F-2825BDB77308}"/>
            </c:ext>
          </c:extLst>
        </c:ser>
        <c:ser>
          <c:idx val="7"/>
          <c:order val="7"/>
          <c:tx>
            <c:strRef>
              <c:f>Sheet1!$B$18</c:f>
              <c:strCache>
                <c:ptCount val="1"/>
                <c:pt idx="0">
                  <c:v>Vietnam</c:v>
                </c:pt>
              </c:strCache>
            </c:strRef>
          </c:tx>
          <c:spPr>
            <a:ln w="38100" cap="rnd">
              <a:solidFill>
                <a:schemeClr val="accent2">
                  <a:lumMod val="60000"/>
                </a:schemeClr>
              </a:solidFill>
              <a:round/>
            </a:ln>
            <a:effectLst/>
          </c:spPr>
          <c:marker>
            <c:symbol val="none"/>
          </c:marker>
          <c:cat>
            <c:numRef>
              <c:f>Sheet1!$C$10:$AE$10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Sheet1!$C$18:$AE$18</c:f>
              <c:numCache>
                <c:formatCode>General</c:formatCode>
                <c:ptCount val="29"/>
                <c:pt idx="0">
                  <c:v>10.1199998855591</c:v>
                </c:pt>
                <c:pt idx="1">
                  <c:v>10.579999923706101</c:v>
                </c:pt>
                <c:pt idx="2">
                  <c:v>11.0900001525879</c:v>
                </c:pt>
                <c:pt idx="3">
                  <c:v>11.4700002670288</c:v>
                </c:pt>
                <c:pt idx="4">
                  <c:v>11.819999694824199</c:v>
                </c:pt>
                <c:pt idx="5">
                  <c:v>12.25</c:v>
                </c:pt>
                <c:pt idx="6">
                  <c:v>12.680000305175801</c:v>
                </c:pt>
                <c:pt idx="7">
                  <c:v>11.579999923706101</c:v>
                </c:pt>
                <c:pt idx="8">
                  <c:v>11.9899997711182</c:v>
                </c:pt>
                <c:pt idx="9">
                  <c:v>12.439999580383301</c:v>
                </c:pt>
                <c:pt idx="10">
                  <c:v>13.8999996185303</c:v>
                </c:pt>
                <c:pt idx="11">
                  <c:v>14.699999809265099</c:v>
                </c:pt>
                <c:pt idx="12">
                  <c:v>16.409999847412099</c:v>
                </c:pt>
                <c:pt idx="13">
                  <c:v>17.350000381469702</c:v>
                </c:pt>
                <c:pt idx="14">
                  <c:v>18.7399997711182</c:v>
                </c:pt>
                <c:pt idx="15">
                  <c:v>20.190000534057599</c:v>
                </c:pt>
                <c:pt idx="16">
                  <c:v>20.389999389648398</c:v>
                </c:pt>
                <c:pt idx="17">
                  <c:v>21</c:v>
                </c:pt>
                <c:pt idx="18">
                  <c:v>21.850000381469702</c:v>
                </c:pt>
                <c:pt idx="19">
                  <c:v>21.680000305175799</c:v>
                </c:pt>
                <c:pt idx="20">
                  <c:v>21.280000686645501</c:v>
                </c:pt>
                <c:pt idx="21">
                  <c:v>21.190000534057599</c:v>
                </c:pt>
                <c:pt idx="22">
                  <c:v>21.180000305175799</c:v>
                </c:pt>
                <c:pt idx="23">
                  <c:v>21.450000762939499</c:v>
                </c:pt>
                <c:pt idx="24">
                  <c:v>22.7399997711182</c:v>
                </c:pt>
                <c:pt idx="25">
                  <c:v>24.7600002288818</c:v>
                </c:pt>
                <c:pt idx="26">
                  <c:v>25.780000686645501</c:v>
                </c:pt>
                <c:pt idx="27">
                  <c:v>26.639999389648398</c:v>
                </c:pt>
                <c:pt idx="28">
                  <c:v>27.440000534057599</c:v>
                </c:pt>
              </c:numCache>
            </c:numRef>
          </c:val>
          <c:smooth val="0"/>
          <c:extLst>
            <c:ext xmlns:c16="http://schemas.microsoft.com/office/drawing/2014/chart" uri="{C3380CC4-5D6E-409C-BE32-E72D297353CC}">
              <c16:uniqueId val="{00000007-52EC-48A4-8A2F-2825BDB77308}"/>
            </c:ext>
          </c:extLst>
        </c:ser>
        <c:dLbls>
          <c:showLegendKey val="0"/>
          <c:showVal val="0"/>
          <c:showCatName val="0"/>
          <c:showSerName val="0"/>
          <c:showPercent val="0"/>
          <c:showBubbleSize val="0"/>
        </c:dLbls>
        <c:smooth val="0"/>
        <c:axId val="470270256"/>
        <c:axId val="470266992"/>
      </c:lineChart>
      <c:catAx>
        <c:axId val="4702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6992"/>
        <c:crosses val="autoZero"/>
        <c:auto val="1"/>
        <c:lblAlgn val="ctr"/>
        <c:lblOffset val="100"/>
        <c:noMultiLvlLbl val="0"/>
      </c:catAx>
      <c:valAx>
        <c:axId val="47026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0256"/>
        <c:crosses val="autoZero"/>
        <c:crossBetween val="between"/>
      </c:valAx>
      <c:spPr>
        <a:noFill/>
        <a:ln>
          <a:noFill/>
        </a:ln>
        <a:effectLst/>
      </c:spPr>
    </c:plotArea>
    <c:legend>
      <c:legendPos val="b"/>
      <c:layout>
        <c:manualLayout>
          <c:xMode val="edge"/>
          <c:yMode val="edge"/>
          <c:x val="0.3045137072177293"/>
          <c:y val="0.74509591101605765"/>
          <c:w val="0.69182002573493562"/>
          <c:h val="0.12130193718945556"/>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a:t>Change in Employment in Industry Share as % of total Employment (modeled ILO estimate): Bangladesh, China, India, Indonesia, Nepal, South Korea, Thailand and Vietnam </a:t>
            </a:r>
          </a:p>
          <a:p>
            <a:pPr>
              <a:defRPr sz="1400"/>
            </a:pPr>
            <a:r>
              <a:rPr lang="en-US" sz="1400"/>
              <a:t> (1991-2019) (Base year 1991=100)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Sheet1!$B$39</c:f>
              <c:strCache>
                <c:ptCount val="1"/>
                <c:pt idx="0">
                  <c:v>Bangladesh</c:v>
                </c:pt>
              </c:strCache>
            </c:strRef>
          </c:tx>
          <c:spPr>
            <a:ln w="38100" cap="rnd">
              <a:solidFill>
                <a:srgbClr val="FFC000"/>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Sheet1!$C$39:$AE$39</c:f>
              <c:numCache>
                <c:formatCode>General</c:formatCode>
                <c:ptCount val="29"/>
                <c:pt idx="0">
                  <c:v>100</c:v>
                </c:pt>
                <c:pt idx="1">
                  <c:v>93.593520688903865</c:v>
                </c:pt>
                <c:pt idx="2">
                  <c:v>87.481591908571559</c:v>
                </c:pt>
                <c:pt idx="3">
                  <c:v>81.516934882302266</c:v>
                </c:pt>
                <c:pt idx="4">
                  <c:v>76.583208225026624</c:v>
                </c:pt>
                <c:pt idx="5">
                  <c:v>72.017671486865083</c:v>
                </c:pt>
                <c:pt idx="6">
                  <c:v>73.195873609921108</c:v>
                </c:pt>
                <c:pt idx="7">
                  <c:v>74.815905040442345</c:v>
                </c:pt>
                <c:pt idx="8">
                  <c:v>76.583208225026624</c:v>
                </c:pt>
                <c:pt idx="9">
                  <c:v>78.792340717075461</c:v>
                </c:pt>
                <c:pt idx="10">
                  <c:v>82.547865251295903</c:v>
                </c:pt>
                <c:pt idx="11">
                  <c:v>86.30338978551562</c:v>
                </c:pt>
                <c:pt idx="12">
                  <c:v>90.648015381263647</c:v>
                </c:pt>
                <c:pt idx="13">
                  <c:v>95.581735015900819</c:v>
                </c:pt>
                <c:pt idx="14">
                  <c:v>101.54639204217011</c:v>
                </c:pt>
                <c:pt idx="15">
                  <c:v>106.9219480069118</c:v>
                </c:pt>
                <c:pt idx="16">
                  <c:v>112.59204747977807</c:v>
                </c:pt>
                <c:pt idx="17">
                  <c:v>118.11488222122054</c:v>
                </c:pt>
                <c:pt idx="18">
                  <c:v>123.63770994002452</c:v>
                </c:pt>
                <c:pt idx="19">
                  <c:v>129.82326406343029</c:v>
                </c:pt>
                <c:pt idx="20">
                  <c:v>133.13696631282389</c:v>
                </c:pt>
                <c:pt idx="21">
                  <c:v>136.67157268199171</c:v>
                </c:pt>
                <c:pt idx="22">
                  <c:v>140.05891431973569</c:v>
                </c:pt>
                <c:pt idx="23">
                  <c:v>143.22533779242778</c:v>
                </c:pt>
                <c:pt idx="24">
                  <c:v>146.98084828137053</c:v>
                </c:pt>
                <c:pt idx="25">
                  <c:v>150.66273342723986</c:v>
                </c:pt>
                <c:pt idx="26">
                  <c:v>150.3681899191138</c:v>
                </c:pt>
                <c:pt idx="27">
                  <c:v>153.46097400345553</c:v>
                </c:pt>
                <c:pt idx="28">
                  <c:v>156.99558037262335</c:v>
                </c:pt>
              </c:numCache>
            </c:numRef>
          </c:val>
          <c:smooth val="0"/>
          <c:extLst>
            <c:ext xmlns:c16="http://schemas.microsoft.com/office/drawing/2014/chart" uri="{C3380CC4-5D6E-409C-BE32-E72D297353CC}">
              <c16:uniqueId val="{00000000-16EE-4768-B860-52E7AF08ADBF}"/>
            </c:ext>
          </c:extLst>
        </c:ser>
        <c:ser>
          <c:idx val="1"/>
          <c:order val="1"/>
          <c:tx>
            <c:strRef>
              <c:f>Sheet1!$B$40</c:f>
              <c:strCache>
                <c:ptCount val="1"/>
                <c:pt idx="0">
                  <c:v>China</c:v>
                </c:pt>
              </c:strCache>
            </c:strRef>
          </c:tx>
          <c:spPr>
            <a:ln w="38100" cap="rnd">
              <a:solidFill>
                <a:srgbClr val="FF0000"/>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Sheet1!$C$40:$AE$40</c:f>
              <c:numCache>
                <c:formatCode>General</c:formatCode>
                <c:ptCount val="29"/>
                <c:pt idx="0">
                  <c:v>100</c:v>
                </c:pt>
                <c:pt idx="1">
                  <c:v>101.40187453157444</c:v>
                </c:pt>
                <c:pt idx="2">
                  <c:v>104.67289727955929</c:v>
                </c:pt>
                <c:pt idx="3">
                  <c:v>106.07477181113372</c:v>
                </c:pt>
                <c:pt idx="4">
                  <c:v>107.47663742986359</c:v>
                </c:pt>
                <c:pt idx="5">
                  <c:v>109.81308606964323</c:v>
                </c:pt>
                <c:pt idx="6">
                  <c:v>110.74766909069301</c:v>
                </c:pt>
                <c:pt idx="7">
                  <c:v>109.81308606964323</c:v>
                </c:pt>
                <c:pt idx="8">
                  <c:v>107.47663742986359</c:v>
                </c:pt>
                <c:pt idx="9">
                  <c:v>105.14018879008395</c:v>
                </c:pt>
                <c:pt idx="10">
                  <c:v>104.20560576903418</c:v>
                </c:pt>
                <c:pt idx="11">
                  <c:v>100</c:v>
                </c:pt>
                <c:pt idx="12">
                  <c:v>100.93458302104932</c:v>
                </c:pt>
                <c:pt idx="13">
                  <c:v>105.14018879008395</c:v>
                </c:pt>
                <c:pt idx="14">
                  <c:v>111.21495168837311</c:v>
                </c:pt>
                <c:pt idx="15">
                  <c:v>117.75701501003194</c:v>
                </c:pt>
                <c:pt idx="16">
                  <c:v>125.23364352705097</c:v>
                </c:pt>
                <c:pt idx="17">
                  <c:v>127.10280956915051</c:v>
                </c:pt>
                <c:pt idx="18">
                  <c:v>129.90654080661025</c:v>
                </c:pt>
                <c:pt idx="19">
                  <c:v>134.11215548848944</c:v>
                </c:pt>
                <c:pt idx="20">
                  <c:v>137.85046974699895</c:v>
                </c:pt>
                <c:pt idx="21">
                  <c:v>141.58878400550847</c:v>
                </c:pt>
                <c:pt idx="22">
                  <c:v>140.65420989730325</c:v>
                </c:pt>
                <c:pt idx="23">
                  <c:v>139.71962687625395</c:v>
                </c:pt>
                <c:pt idx="24">
                  <c:v>136.35514404359515</c:v>
                </c:pt>
                <c:pt idx="25">
                  <c:v>134.57943808616955</c:v>
                </c:pt>
                <c:pt idx="26">
                  <c:v>131.35514538052189</c:v>
                </c:pt>
                <c:pt idx="27">
                  <c:v>132.33644953106383</c:v>
                </c:pt>
                <c:pt idx="28">
                  <c:v>128.1308437620292</c:v>
                </c:pt>
              </c:numCache>
            </c:numRef>
          </c:val>
          <c:smooth val="0"/>
          <c:extLst>
            <c:ext xmlns:c16="http://schemas.microsoft.com/office/drawing/2014/chart" uri="{C3380CC4-5D6E-409C-BE32-E72D297353CC}">
              <c16:uniqueId val="{00000001-16EE-4768-B860-52E7AF08ADBF}"/>
            </c:ext>
          </c:extLst>
        </c:ser>
        <c:ser>
          <c:idx val="2"/>
          <c:order val="2"/>
          <c:tx>
            <c:strRef>
              <c:f>Sheet1!$B$41</c:f>
              <c:strCache>
                <c:ptCount val="1"/>
                <c:pt idx="0">
                  <c:v>India</c:v>
                </c:pt>
              </c:strCache>
            </c:strRef>
          </c:tx>
          <c:spPr>
            <a:ln w="38100" cap="rnd">
              <a:solidFill>
                <a:srgbClr val="00B050"/>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Sheet1!$C$41:$AE$41</c:f>
              <c:numCache>
                <c:formatCode>General</c:formatCode>
                <c:ptCount val="29"/>
                <c:pt idx="0">
                  <c:v>100</c:v>
                </c:pt>
                <c:pt idx="1">
                  <c:v>100.39525339088392</c:v>
                </c:pt>
                <c:pt idx="2">
                  <c:v>100.59288636876518</c:v>
                </c:pt>
                <c:pt idx="3">
                  <c:v>101.64690378770783</c:v>
                </c:pt>
                <c:pt idx="4">
                  <c:v>102.766798865944</c:v>
                </c:pt>
                <c:pt idx="5">
                  <c:v>103.88669394418082</c:v>
                </c:pt>
                <c:pt idx="6">
                  <c:v>103.88669394418082</c:v>
                </c:pt>
                <c:pt idx="7">
                  <c:v>104.67720700838798</c:v>
                </c:pt>
                <c:pt idx="8">
                  <c:v>106.5876151508313</c:v>
                </c:pt>
                <c:pt idx="9">
                  <c:v>107.50987725118624</c:v>
                </c:pt>
                <c:pt idx="10">
                  <c:v>109.55203442977802</c:v>
                </c:pt>
                <c:pt idx="11">
                  <c:v>111.46244885466059</c:v>
                </c:pt>
                <c:pt idx="12">
                  <c:v>115.28326513954791</c:v>
                </c:pt>
                <c:pt idx="13">
                  <c:v>120.28985416196491</c:v>
                </c:pt>
                <c:pt idx="14">
                  <c:v>123.8471598096768</c:v>
                </c:pt>
                <c:pt idx="15">
                  <c:v>127.93148673173886</c:v>
                </c:pt>
                <c:pt idx="16">
                  <c:v>132.34518938539136</c:v>
                </c:pt>
                <c:pt idx="17">
                  <c:v>134.51910188257017</c:v>
                </c:pt>
                <c:pt idx="18">
                  <c:v>138.93280453622268</c:v>
                </c:pt>
                <c:pt idx="19">
                  <c:v>143.6758829214649</c:v>
                </c:pt>
                <c:pt idx="20">
                  <c:v>152.17391249717883</c:v>
                </c:pt>
                <c:pt idx="21">
                  <c:v>160.47430909501213</c:v>
                </c:pt>
                <c:pt idx="22">
                  <c:v>160.54018675430564</c:v>
                </c:pt>
                <c:pt idx="23">
                  <c:v>161.0671954637773</c:v>
                </c:pt>
                <c:pt idx="24">
                  <c:v>161.66008183254183</c:v>
                </c:pt>
                <c:pt idx="25">
                  <c:v>162.97759732378137</c:v>
                </c:pt>
                <c:pt idx="26">
                  <c:v>163.76811667042779</c:v>
                </c:pt>
                <c:pt idx="27">
                  <c:v>164.36100303919295</c:v>
                </c:pt>
                <c:pt idx="28">
                  <c:v>165.48089811742912</c:v>
                </c:pt>
              </c:numCache>
            </c:numRef>
          </c:val>
          <c:smooth val="0"/>
          <c:extLst>
            <c:ext xmlns:c16="http://schemas.microsoft.com/office/drawing/2014/chart" uri="{C3380CC4-5D6E-409C-BE32-E72D297353CC}">
              <c16:uniqueId val="{00000002-16EE-4768-B860-52E7AF08ADBF}"/>
            </c:ext>
          </c:extLst>
        </c:ser>
        <c:ser>
          <c:idx val="3"/>
          <c:order val="3"/>
          <c:tx>
            <c:strRef>
              <c:f>Sheet1!$B$42</c:f>
              <c:strCache>
                <c:ptCount val="1"/>
                <c:pt idx="0">
                  <c:v>Indonesia</c:v>
                </c:pt>
              </c:strCache>
            </c:strRef>
          </c:tx>
          <c:spPr>
            <a:ln w="38100" cap="rnd">
              <a:solidFill>
                <a:schemeClr val="bg1">
                  <a:lumMod val="75000"/>
                </a:schemeClr>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Sheet1!$C$42:$AE$42</c:f>
              <c:numCache>
                <c:formatCode>General</c:formatCode>
                <c:ptCount val="29"/>
                <c:pt idx="0">
                  <c:v>100</c:v>
                </c:pt>
                <c:pt idx="1">
                  <c:v>100.98749556516323</c:v>
                </c:pt>
                <c:pt idx="2">
                  <c:v>108.29493888981663</c:v>
                </c:pt>
                <c:pt idx="3">
                  <c:v>129.55892593039295</c:v>
                </c:pt>
                <c:pt idx="4">
                  <c:v>121.19815902554188</c:v>
                </c:pt>
                <c:pt idx="5">
                  <c:v>123.69981194596687</c:v>
                </c:pt>
                <c:pt idx="6">
                  <c:v>123.76563368269761</c:v>
                </c:pt>
                <c:pt idx="7">
                  <c:v>117.0506989980894</c:v>
                </c:pt>
                <c:pt idx="8">
                  <c:v>115.66820395120013</c:v>
                </c:pt>
                <c:pt idx="9">
                  <c:v>114.81238325101732</c:v>
                </c:pt>
                <c:pt idx="10">
                  <c:v>123.37064047927589</c:v>
                </c:pt>
                <c:pt idx="11">
                  <c:v>123.50230906595202</c:v>
                </c:pt>
                <c:pt idx="12">
                  <c:v>116.58985894472163</c:v>
                </c:pt>
                <c:pt idx="13">
                  <c:v>118.56485007504746</c:v>
                </c:pt>
                <c:pt idx="14">
                  <c:v>123.50230906595202</c:v>
                </c:pt>
                <c:pt idx="15">
                  <c:v>122.38315119241632</c:v>
                </c:pt>
                <c:pt idx="16">
                  <c:v>123.89730226937439</c:v>
                </c:pt>
                <c:pt idx="17">
                  <c:v>121.39566190555674</c:v>
                </c:pt>
                <c:pt idx="18">
                  <c:v>120.47399435542791</c:v>
                </c:pt>
                <c:pt idx="19">
                  <c:v>122.77814439583867</c:v>
                </c:pt>
                <c:pt idx="20">
                  <c:v>131.59973879745016</c:v>
                </c:pt>
                <c:pt idx="21">
                  <c:v>138.70967924208807</c:v>
                </c:pt>
                <c:pt idx="22">
                  <c:v>137.91969283524398</c:v>
                </c:pt>
                <c:pt idx="23">
                  <c:v>140.88216069582205</c:v>
                </c:pt>
                <c:pt idx="24">
                  <c:v>145.09546757321996</c:v>
                </c:pt>
                <c:pt idx="25">
                  <c:v>142.98880785621733</c:v>
                </c:pt>
                <c:pt idx="26">
                  <c:v>144.96379898654382</c:v>
                </c:pt>
                <c:pt idx="27">
                  <c:v>146.74128723685482</c:v>
                </c:pt>
                <c:pt idx="28">
                  <c:v>147.2021147336159</c:v>
                </c:pt>
              </c:numCache>
            </c:numRef>
          </c:val>
          <c:smooth val="0"/>
          <c:extLst>
            <c:ext xmlns:c16="http://schemas.microsoft.com/office/drawing/2014/chart" uri="{C3380CC4-5D6E-409C-BE32-E72D297353CC}">
              <c16:uniqueId val="{00000003-16EE-4768-B860-52E7AF08ADBF}"/>
            </c:ext>
          </c:extLst>
        </c:ser>
        <c:ser>
          <c:idx val="4"/>
          <c:order val="4"/>
          <c:tx>
            <c:strRef>
              <c:f>Sheet1!$B$43</c:f>
              <c:strCache>
                <c:ptCount val="1"/>
                <c:pt idx="0">
                  <c:v>Nepal</c:v>
                </c:pt>
              </c:strCache>
            </c:strRef>
          </c:tx>
          <c:spPr>
            <a:ln w="38100" cap="rnd">
              <a:solidFill>
                <a:srgbClr val="00B0F0"/>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Sheet1!$C$43:$AE$43</c:f>
              <c:numCache>
                <c:formatCode>General</c:formatCode>
                <c:ptCount val="29"/>
                <c:pt idx="0">
                  <c:v>100</c:v>
                </c:pt>
                <c:pt idx="1">
                  <c:v>116.3043496100947</c:v>
                </c:pt>
                <c:pt idx="2">
                  <c:v>135.50724719056936</c:v>
                </c:pt>
                <c:pt idx="3">
                  <c:v>161.23187770439876</c:v>
                </c:pt>
                <c:pt idx="4">
                  <c:v>188.40579084177213</c:v>
                </c:pt>
                <c:pt idx="5">
                  <c:v>221.73912705455669</c:v>
                </c:pt>
                <c:pt idx="6">
                  <c:v>260.86955920810118</c:v>
                </c:pt>
                <c:pt idx="7">
                  <c:v>303.62319360132881</c:v>
                </c:pt>
                <c:pt idx="8">
                  <c:v>356.52174589088565</c:v>
                </c:pt>
                <c:pt idx="9">
                  <c:v>381.15943819253209</c:v>
                </c:pt>
                <c:pt idx="10">
                  <c:v>397.82607174550503</c:v>
                </c:pt>
                <c:pt idx="11">
                  <c:v>406.15942307541189</c:v>
                </c:pt>
                <c:pt idx="12">
                  <c:v>418.11594209158085</c:v>
                </c:pt>
                <c:pt idx="13">
                  <c:v>427.53624027202613</c:v>
                </c:pt>
                <c:pt idx="14">
                  <c:v>433.69566334743581</c:v>
                </c:pt>
                <c:pt idx="15">
                  <c:v>439.13043215354452</c:v>
                </c:pt>
                <c:pt idx="16">
                  <c:v>443.84058124376531</c:v>
                </c:pt>
                <c:pt idx="17">
                  <c:v>455.4347731252837</c:v>
                </c:pt>
                <c:pt idx="18">
                  <c:v>461.59419620069707</c:v>
                </c:pt>
                <c:pt idx="19">
                  <c:v>470.6521672464882</c:v>
                </c:pt>
                <c:pt idx="20">
                  <c:v>476.81159032189794</c:v>
                </c:pt>
                <c:pt idx="21">
                  <c:v>485.86956136768907</c:v>
                </c:pt>
                <c:pt idx="22">
                  <c:v>494.56520527882969</c:v>
                </c:pt>
                <c:pt idx="23">
                  <c:v>506.52172429499859</c:v>
                </c:pt>
                <c:pt idx="24">
                  <c:v>512.3188547891782</c:v>
                </c:pt>
                <c:pt idx="25">
                  <c:v>509.05797968414629</c:v>
                </c:pt>
                <c:pt idx="26">
                  <c:v>524.6376663865808</c:v>
                </c:pt>
                <c:pt idx="27">
                  <c:v>536.59421995617015</c:v>
                </c:pt>
                <c:pt idx="28">
                  <c:v>547.46375756838393</c:v>
                </c:pt>
              </c:numCache>
            </c:numRef>
          </c:val>
          <c:smooth val="0"/>
          <c:extLst>
            <c:ext xmlns:c16="http://schemas.microsoft.com/office/drawing/2014/chart" uri="{C3380CC4-5D6E-409C-BE32-E72D297353CC}">
              <c16:uniqueId val="{00000004-16EE-4768-B860-52E7AF08ADBF}"/>
            </c:ext>
          </c:extLst>
        </c:ser>
        <c:ser>
          <c:idx val="5"/>
          <c:order val="5"/>
          <c:tx>
            <c:strRef>
              <c:f>Sheet1!$B$44</c:f>
              <c:strCache>
                <c:ptCount val="1"/>
                <c:pt idx="0">
                  <c:v>South Korea</c:v>
                </c:pt>
              </c:strCache>
            </c:strRef>
          </c:tx>
          <c:spPr>
            <a:ln w="38100" cap="rnd">
              <a:solidFill>
                <a:schemeClr val="accent2">
                  <a:lumMod val="60000"/>
                  <a:lumOff val="40000"/>
                </a:schemeClr>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Sheet1!$C$44:$AE$44</c:f>
              <c:numCache>
                <c:formatCode>General</c:formatCode>
                <c:ptCount val="29"/>
                <c:pt idx="0">
                  <c:v>100</c:v>
                </c:pt>
                <c:pt idx="1">
                  <c:v>97.093971472860687</c:v>
                </c:pt>
                <c:pt idx="2">
                  <c:v>92.395439271407454</c:v>
                </c:pt>
                <c:pt idx="3">
                  <c:v>91.336233967548296</c:v>
                </c:pt>
                <c:pt idx="4">
                  <c:v>90.820203432564583</c:v>
                </c:pt>
                <c:pt idx="5">
                  <c:v>88.64747327588006</c:v>
                </c:pt>
                <c:pt idx="6">
                  <c:v>85.3612182663704</c:v>
                </c:pt>
                <c:pt idx="7">
                  <c:v>75.991308457749554</c:v>
                </c:pt>
                <c:pt idx="8">
                  <c:v>74.714830138222112</c:v>
                </c:pt>
                <c:pt idx="9">
                  <c:v>76.453014263569784</c:v>
                </c:pt>
                <c:pt idx="10">
                  <c:v>74.63335081477247</c:v>
                </c:pt>
                <c:pt idx="11">
                  <c:v>74.198804783435634</c:v>
                </c:pt>
                <c:pt idx="12">
                  <c:v>74.986422702857197</c:v>
                </c:pt>
                <c:pt idx="13">
                  <c:v>73.764258752098769</c:v>
                </c:pt>
                <c:pt idx="14">
                  <c:v>72.406301109121699</c:v>
                </c:pt>
                <c:pt idx="15">
                  <c:v>71.021183691661506</c:v>
                </c:pt>
                <c:pt idx="16">
                  <c:v>70.043457711251989</c:v>
                </c:pt>
                <c:pt idx="17">
                  <c:v>68.739814437044217</c:v>
                </c:pt>
                <c:pt idx="18">
                  <c:v>66.539924505876556</c:v>
                </c:pt>
                <c:pt idx="19">
                  <c:v>67.952201697820144</c:v>
                </c:pt>
                <c:pt idx="20">
                  <c:v>67.490495891999899</c:v>
                </c:pt>
                <c:pt idx="21">
                  <c:v>66.757197521545123</c:v>
                </c:pt>
                <c:pt idx="22">
                  <c:v>74.904943379407555</c:v>
                </c:pt>
                <c:pt idx="23">
                  <c:v>67.897882148853625</c:v>
                </c:pt>
                <c:pt idx="24">
                  <c:v>68.9570874527125</c:v>
                </c:pt>
                <c:pt idx="25">
                  <c:v>68.441067278123512</c:v>
                </c:pt>
                <c:pt idx="26">
                  <c:v>68.631180519308671</c:v>
                </c:pt>
                <c:pt idx="27">
                  <c:v>68.441067278123512</c:v>
                </c:pt>
                <c:pt idx="28">
                  <c:v>66.757197521545123</c:v>
                </c:pt>
              </c:numCache>
            </c:numRef>
          </c:val>
          <c:smooth val="0"/>
          <c:extLst>
            <c:ext xmlns:c16="http://schemas.microsoft.com/office/drawing/2014/chart" uri="{C3380CC4-5D6E-409C-BE32-E72D297353CC}">
              <c16:uniqueId val="{00000005-16EE-4768-B860-52E7AF08ADBF}"/>
            </c:ext>
          </c:extLst>
        </c:ser>
        <c:ser>
          <c:idx val="6"/>
          <c:order val="6"/>
          <c:tx>
            <c:strRef>
              <c:f>Sheet1!$B$45</c:f>
              <c:strCache>
                <c:ptCount val="1"/>
                <c:pt idx="0">
                  <c:v>Thailand</c:v>
                </c:pt>
              </c:strCache>
            </c:strRef>
          </c:tx>
          <c:spPr>
            <a:ln w="38100" cap="rnd">
              <a:solidFill>
                <a:schemeClr val="accent1">
                  <a:lumMod val="60000"/>
                </a:schemeClr>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Sheet1!$C$45:$AE$45</c:f>
              <c:numCache>
                <c:formatCode>General</c:formatCode>
                <c:ptCount val="29"/>
                <c:pt idx="0">
                  <c:v>100</c:v>
                </c:pt>
                <c:pt idx="1">
                  <c:v>102.07120163397479</c:v>
                </c:pt>
                <c:pt idx="2">
                  <c:v>113.59222947391926</c:v>
                </c:pt>
                <c:pt idx="3">
                  <c:v>116.69903501120575</c:v>
                </c:pt>
                <c:pt idx="4">
                  <c:v>127.96116959113469</c:v>
                </c:pt>
                <c:pt idx="5">
                  <c:v>134.56311438308171</c:v>
                </c:pt>
                <c:pt idx="6">
                  <c:v>127.6375375844908</c:v>
                </c:pt>
                <c:pt idx="7">
                  <c:v>114.62782720458233</c:v>
                </c:pt>
                <c:pt idx="8">
                  <c:v>118.89968327518829</c:v>
                </c:pt>
                <c:pt idx="9">
                  <c:v>123.17152700049573</c:v>
                </c:pt>
                <c:pt idx="10">
                  <c:v>121.87702366451857</c:v>
                </c:pt>
                <c:pt idx="11">
                  <c:v>128.93204092046795</c:v>
                </c:pt>
                <c:pt idx="12">
                  <c:v>136.37540423909186</c:v>
                </c:pt>
                <c:pt idx="13">
                  <c:v>143.75404115638722</c:v>
                </c:pt>
                <c:pt idx="14">
                  <c:v>144.8543652883782</c:v>
                </c:pt>
                <c:pt idx="15">
                  <c:v>142.07120410303475</c:v>
                </c:pt>
                <c:pt idx="16">
                  <c:v>141.87702489904791</c:v>
                </c:pt>
                <c:pt idx="17">
                  <c:v>137.08738230840959</c:v>
                </c:pt>
                <c:pt idx="18">
                  <c:v>134.49838798175318</c:v>
                </c:pt>
                <c:pt idx="19">
                  <c:v>133.59223070844922</c:v>
                </c:pt>
                <c:pt idx="20">
                  <c:v>125.82524772848065</c:v>
                </c:pt>
                <c:pt idx="21">
                  <c:v>128.28478925247938</c:v>
                </c:pt>
                <c:pt idx="22">
                  <c:v>131.00323638179347</c:v>
                </c:pt>
                <c:pt idx="23">
                  <c:v>152.23301455097209</c:v>
                </c:pt>
                <c:pt idx="24">
                  <c:v>153.26861228163452</c:v>
                </c:pt>
                <c:pt idx="25">
                  <c:v>153.26861228163452</c:v>
                </c:pt>
                <c:pt idx="26">
                  <c:v>147.89644442433553</c:v>
                </c:pt>
                <c:pt idx="27">
                  <c:v>147.63753881902079</c:v>
                </c:pt>
                <c:pt idx="28">
                  <c:v>147.831718023007</c:v>
                </c:pt>
              </c:numCache>
            </c:numRef>
          </c:val>
          <c:smooth val="0"/>
          <c:extLst>
            <c:ext xmlns:c16="http://schemas.microsoft.com/office/drawing/2014/chart" uri="{C3380CC4-5D6E-409C-BE32-E72D297353CC}">
              <c16:uniqueId val="{00000006-16EE-4768-B860-52E7AF08ADBF}"/>
            </c:ext>
          </c:extLst>
        </c:ser>
        <c:ser>
          <c:idx val="7"/>
          <c:order val="7"/>
          <c:tx>
            <c:strRef>
              <c:f>Sheet1!$B$46</c:f>
              <c:strCache>
                <c:ptCount val="1"/>
                <c:pt idx="0">
                  <c:v>Vietnam</c:v>
                </c:pt>
              </c:strCache>
            </c:strRef>
          </c:tx>
          <c:spPr>
            <a:ln w="38100" cap="rnd">
              <a:solidFill>
                <a:schemeClr val="accent2">
                  <a:lumMod val="60000"/>
                </a:schemeClr>
              </a:solidFill>
              <a:round/>
            </a:ln>
            <a:effectLst/>
          </c:spPr>
          <c:marker>
            <c:symbol val="none"/>
          </c:marker>
          <c:cat>
            <c:numRef>
              <c:f>Sheet1!$C$38:$AE$38</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Sheet1!$C$46:$AE$46</c:f>
              <c:numCache>
                <c:formatCode>General</c:formatCode>
                <c:ptCount val="29"/>
                <c:pt idx="0">
                  <c:v>100</c:v>
                </c:pt>
                <c:pt idx="1">
                  <c:v>104.54545497380298</c:v>
                </c:pt>
                <c:pt idx="2">
                  <c:v>109.58498298416937</c:v>
                </c:pt>
                <c:pt idx="3">
                  <c:v>113.33992486893311</c:v>
                </c:pt>
                <c:pt idx="4">
                  <c:v>116.79841727756283</c:v>
                </c:pt>
                <c:pt idx="5">
                  <c:v>121.04743219889102</c:v>
                </c:pt>
                <c:pt idx="6">
                  <c:v>125.2964471202192</c:v>
                </c:pt>
                <c:pt idx="7">
                  <c:v>114.42687801044714</c:v>
                </c:pt>
                <c:pt idx="8">
                  <c:v>118.47825994768564</c:v>
                </c:pt>
                <c:pt idx="9">
                  <c:v>122.92489842944329</c:v>
                </c:pt>
                <c:pt idx="10">
                  <c:v>137.35177643989041</c:v>
                </c:pt>
                <c:pt idx="11">
                  <c:v>145.25691675393699</c:v>
                </c:pt>
                <c:pt idx="12">
                  <c:v>162.15415052354516</c:v>
                </c:pt>
                <c:pt idx="13">
                  <c:v>171.44269345523975</c:v>
                </c:pt>
                <c:pt idx="14">
                  <c:v>185.17786544503375</c:v>
                </c:pt>
                <c:pt idx="15">
                  <c:v>199.50593638709475</c:v>
                </c:pt>
                <c:pt idx="16">
                  <c:v>201.48220968603215</c:v>
                </c:pt>
                <c:pt idx="17">
                  <c:v>207.50988376952745</c:v>
                </c:pt>
                <c:pt idx="18">
                  <c:v>215.90909712013851</c:v>
                </c:pt>
                <c:pt idx="19">
                  <c:v>214.22925445001667</c:v>
                </c:pt>
                <c:pt idx="20">
                  <c:v>210.27668900482249</c:v>
                </c:pt>
                <c:pt idx="21">
                  <c:v>209.38735942373893</c:v>
                </c:pt>
                <c:pt idx="22">
                  <c:v>209.28854293169459</c:v>
                </c:pt>
                <c:pt idx="23">
                  <c:v>211.95653167494527</c:v>
                </c:pt>
                <c:pt idx="24">
                  <c:v>224.70355759161041</c:v>
                </c:pt>
                <c:pt idx="25">
                  <c:v>244.66403664898741</c:v>
                </c:pt>
                <c:pt idx="26">
                  <c:v>254.74309266972125</c:v>
                </c:pt>
                <c:pt idx="27">
                  <c:v>263.24110366505818</c:v>
                </c:pt>
                <c:pt idx="28">
                  <c:v>271.14625340276496</c:v>
                </c:pt>
              </c:numCache>
            </c:numRef>
          </c:val>
          <c:smooth val="0"/>
          <c:extLst>
            <c:ext xmlns:c16="http://schemas.microsoft.com/office/drawing/2014/chart" uri="{C3380CC4-5D6E-409C-BE32-E72D297353CC}">
              <c16:uniqueId val="{00000007-16EE-4768-B860-52E7AF08ADBF}"/>
            </c:ext>
          </c:extLst>
        </c:ser>
        <c:dLbls>
          <c:showLegendKey val="0"/>
          <c:showVal val="0"/>
          <c:showCatName val="0"/>
          <c:showSerName val="0"/>
          <c:showPercent val="0"/>
          <c:showBubbleSize val="0"/>
        </c:dLbls>
        <c:smooth val="0"/>
        <c:axId val="472988528"/>
        <c:axId val="472983632"/>
      </c:lineChart>
      <c:catAx>
        <c:axId val="47298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83632"/>
        <c:crosses val="autoZero"/>
        <c:auto val="1"/>
        <c:lblAlgn val="ctr"/>
        <c:lblOffset val="100"/>
        <c:noMultiLvlLbl val="0"/>
      </c:catAx>
      <c:valAx>
        <c:axId val="47298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988528"/>
        <c:crosses val="autoZero"/>
        <c:crossBetween val="between"/>
      </c:valAx>
      <c:spPr>
        <a:noFill/>
        <a:ln>
          <a:noFill/>
        </a:ln>
        <a:effectLst/>
      </c:spPr>
    </c:plotArea>
    <c:legend>
      <c:legendPos val="b"/>
      <c:layout>
        <c:manualLayout>
          <c:xMode val="edge"/>
          <c:yMode val="edge"/>
          <c:x val="4.6629969599948425E-2"/>
          <c:y val="0.2165898879295538"/>
          <c:w val="0.8933179950374236"/>
          <c:h val="8.7422500035086753E-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a:t>Change in Employment in Services Share as % of total Employment (modeled ILO estimate): Bangladesh, China, India, Indonesia, Nepal, South Korea, Thailand and Vietnam </a:t>
            </a:r>
          </a:p>
          <a:p>
            <a:pPr>
              <a:defRPr sz="1400"/>
            </a:pPr>
            <a:r>
              <a:rPr lang="en-US" sz="1400"/>
              <a:t> (1991-2019) (Base year 1991=100)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Sheet1!$B$48</c:f>
              <c:strCache>
                <c:ptCount val="1"/>
                <c:pt idx="0">
                  <c:v>Bangladesh</c:v>
                </c:pt>
              </c:strCache>
            </c:strRef>
          </c:tx>
          <c:spPr>
            <a:ln w="38100" cap="rnd">
              <a:solidFill>
                <a:srgbClr val="FFC000"/>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Sheet1!$C$48:$AE$48</c:f>
              <c:numCache>
                <c:formatCode>General</c:formatCode>
                <c:ptCount val="29"/>
                <c:pt idx="0">
                  <c:v>100</c:v>
                </c:pt>
                <c:pt idx="1">
                  <c:v>108.75221499462521</c:v>
                </c:pt>
                <c:pt idx="2">
                  <c:v>118.27321218492379</c:v>
                </c:pt>
                <c:pt idx="3">
                  <c:v>128.38556641261704</c:v>
                </c:pt>
                <c:pt idx="4">
                  <c:v>139.44411671484892</c:v>
                </c:pt>
                <c:pt idx="5">
                  <c:v>151.3897138525848</c:v>
                </c:pt>
                <c:pt idx="6">
                  <c:v>149.02425186476924</c:v>
                </c:pt>
                <c:pt idx="7">
                  <c:v>147.30928487396952</c:v>
                </c:pt>
                <c:pt idx="8">
                  <c:v>145.89000768127971</c:v>
                </c:pt>
                <c:pt idx="9">
                  <c:v>144.82554696690988</c:v>
                </c:pt>
                <c:pt idx="10">
                  <c:v>156.12063782821707</c:v>
                </c:pt>
                <c:pt idx="11">
                  <c:v>167.88882108708711</c:v>
                </c:pt>
                <c:pt idx="12">
                  <c:v>180.42578654163054</c:v>
                </c:pt>
                <c:pt idx="13">
                  <c:v>193.49498235335915</c:v>
                </c:pt>
                <c:pt idx="14">
                  <c:v>207.27379984231365</c:v>
                </c:pt>
                <c:pt idx="15">
                  <c:v>221.23004248954692</c:v>
                </c:pt>
                <c:pt idx="16">
                  <c:v>218.03666034643624</c:v>
                </c:pt>
                <c:pt idx="17">
                  <c:v>214.60674892366197</c:v>
                </c:pt>
                <c:pt idx="18">
                  <c:v>210.99941234261016</c:v>
                </c:pt>
                <c:pt idx="19">
                  <c:v>207.39207576155775</c:v>
                </c:pt>
                <c:pt idx="20">
                  <c:v>209.22531867160097</c:v>
                </c:pt>
                <c:pt idx="21">
                  <c:v>210.99941234261016</c:v>
                </c:pt>
                <c:pt idx="22">
                  <c:v>212.71437933340925</c:v>
                </c:pt>
                <c:pt idx="23">
                  <c:v>214.54759968462795</c:v>
                </c:pt>
                <c:pt idx="24">
                  <c:v>216.32171591446169</c:v>
                </c:pt>
                <c:pt idx="25">
                  <c:v>218.03666034643624</c:v>
                </c:pt>
                <c:pt idx="26">
                  <c:v>230.51448784135732</c:v>
                </c:pt>
                <c:pt idx="27">
                  <c:v>235.18628513678013</c:v>
                </c:pt>
                <c:pt idx="28">
                  <c:v>238.79362171783191</c:v>
                </c:pt>
              </c:numCache>
            </c:numRef>
          </c:val>
          <c:smooth val="0"/>
          <c:extLst>
            <c:ext xmlns:c16="http://schemas.microsoft.com/office/drawing/2014/chart" uri="{C3380CC4-5D6E-409C-BE32-E72D297353CC}">
              <c16:uniqueId val="{00000000-8B17-4B1E-8B5A-15D013687CC9}"/>
            </c:ext>
          </c:extLst>
        </c:ser>
        <c:ser>
          <c:idx val="1"/>
          <c:order val="1"/>
          <c:tx>
            <c:strRef>
              <c:f>Sheet1!$B$49</c:f>
              <c:strCache>
                <c:ptCount val="1"/>
                <c:pt idx="0">
                  <c:v>China</c:v>
                </c:pt>
              </c:strCache>
            </c:strRef>
          </c:tx>
          <c:spPr>
            <a:ln w="38100" cap="rnd">
              <a:solidFill>
                <a:srgbClr val="FF0000"/>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Sheet1!$C$49:$AE$49</c:f>
              <c:numCache>
                <c:formatCode>General</c:formatCode>
                <c:ptCount val="29"/>
                <c:pt idx="0">
                  <c:v>100</c:v>
                </c:pt>
                <c:pt idx="1">
                  <c:v>104.76190283965829</c:v>
                </c:pt>
                <c:pt idx="2">
                  <c:v>112.16931847000774</c:v>
                </c:pt>
                <c:pt idx="3">
                  <c:v>121.69312414932485</c:v>
                </c:pt>
                <c:pt idx="4">
                  <c:v>131.21692982864195</c:v>
                </c:pt>
                <c:pt idx="5">
                  <c:v>137.56614034271504</c:v>
                </c:pt>
                <c:pt idx="6">
                  <c:v>139.68254048347549</c:v>
                </c:pt>
                <c:pt idx="7">
                  <c:v>141.26984815788978</c:v>
                </c:pt>
                <c:pt idx="8">
                  <c:v>142.32804318237385</c:v>
                </c:pt>
                <c:pt idx="9">
                  <c:v>145.44973717441735</c:v>
                </c:pt>
                <c:pt idx="10">
                  <c:v>146.50794229069317</c:v>
                </c:pt>
                <c:pt idx="11">
                  <c:v>151.269845130352</c:v>
                </c:pt>
                <c:pt idx="12">
                  <c:v>155.02645411872726</c:v>
                </c:pt>
                <c:pt idx="13">
                  <c:v>161.90476719093826</c:v>
                </c:pt>
                <c:pt idx="14">
                  <c:v>166.13756747245915</c:v>
                </c:pt>
                <c:pt idx="15">
                  <c:v>170.37037784577183</c:v>
                </c:pt>
                <c:pt idx="16">
                  <c:v>171.42858296204764</c:v>
                </c:pt>
                <c:pt idx="17">
                  <c:v>175.66138324356854</c:v>
                </c:pt>
                <c:pt idx="18">
                  <c:v>180.42327599143508</c:v>
                </c:pt>
                <c:pt idx="19">
                  <c:v>183.06877869033346</c:v>
                </c:pt>
                <c:pt idx="20">
                  <c:v>188.8888967380604</c:v>
                </c:pt>
                <c:pt idx="21">
                  <c:v>191.00528678702855</c:v>
                </c:pt>
                <c:pt idx="22">
                  <c:v>203.7037078151742</c:v>
                </c:pt>
                <c:pt idx="23">
                  <c:v>214.81481107711386</c:v>
                </c:pt>
                <c:pt idx="24">
                  <c:v>223.43915552692582</c:v>
                </c:pt>
                <c:pt idx="25">
                  <c:v>230.15873480415786</c:v>
                </c:pt>
                <c:pt idx="26">
                  <c:v>237.61905160770786</c:v>
                </c:pt>
                <c:pt idx="27">
                  <c:v>241.32275942288257</c:v>
                </c:pt>
                <c:pt idx="28">
                  <c:v>250.00000504589562</c:v>
                </c:pt>
              </c:numCache>
            </c:numRef>
          </c:val>
          <c:smooth val="0"/>
          <c:extLst>
            <c:ext xmlns:c16="http://schemas.microsoft.com/office/drawing/2014/chart" uri="{C3380CC4-5D6E-409C-BE32-E72D297353CC}">
              <c16:uniqueId val="{00000001-8B17-4B1E-8B5A-15D013687CC9}"/>
            </c:ext>
          </c:extLst>
        </c:ser>
        <c:ser>
          <c:idx val="2"/>
          <c:order val="2"/>
          <c:tx>
            <c:strRef>
              <c:f>Sheet1!$B$50</c:f>
              <c:strCache>
                <c:ptCount val="1"/>
                <c:pt idx="0">
                  <c:v>India</c:v>
                </c:pt>
              </c:strCache>
            </c:strRef>
          </c:tx>
          <c:spPr>
            <a:ln w="38100" cap="rnd">
              <a:solidFill>
                <a:srgbClr val="00B050"/>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Sheet1!$C$50:$AE$50</c:f>
              <c:numCache>
                <c:formatCode>General</c:formatCode>
                <c:ptCount val="29"/>
                <c:pt idx="0">
                  <c:v>100</c:v>
                </c:pt>
                <c:pt idx="1">
                  <c:v>101.25581608262186</c:v>
                </c:pt>
                <c:pt idx="2">
                  <c:v>102.65116137127536</c:v>
                </c:pt>
                <c:pt idx="3">
                  <c:v>104.18604473735023</c:v>
                </c:pt>
                <c:pt idx="4">
                  <c:v>105.3023227425507</c:v>
                </c:pt>
                <c:pt idx="5">
                  <c:v>106.41860074775164</c:v>
                </c:pt>
                <c:pt idx="6">
                  <c:v>107.48837493186792</c:v>
                </c:pt>
                <c:pt idx="7">
                  <c:v>108.83720752804791</c:v>
                </c:pt>
                <c:pt idx="8">
                  <c:v>110.37209089412234</c:v>
                </c:pt>
                <c:pt idx="9">
                  <c:v>111.81395774663862</c:v>
                </c:pt>
                <c:pt idx="10">
                  <c:v>112.88372305936605</c:v>
                </c:pt>
                <c:pt idx="11">
                  <c:v>113.86046298714558</c:v>
                </c:pt>
                <c:pt idx="12">
                  <c:v>115.06976637729396</c:v>
                </c:pt>
                <c:pt idx="13">
                  <c:v>116.09301899754745</c:v>
                </c:pt>
                <c:pt idx="14">
                  <c:v>117.20930587413721</c:v>
                </c:pt>
                <c:pt idx="15">
                  <c:v>118.6511638552642</c:v>
                </c:pt>
                <c:pt idx="16">
                  <c:v>119.99999645144419</c:v>
                </c:pt>
                <c:pt idx="17">
                  <c:v>121.25581253406605</c:v>
                </c:pt>
                <c:pt idx="18">
                  <c:v>122.83720859261442</c:v>
                </c:pt>
                <c:pt idx="19">
                  <c:v>124.09302467523628</c:v>
                </c:pt>
                <c:pt idx="20">
                  <c:v>128.55813669603907</c:v>
                </c:pt>
                <c:pt idx="21">
                  <c:v>133.20929948673674</c:v>
                </c:pt>
                <c:pt idx="22">
                  <c:v>135.48836818961212</c:v>
                </c:pt>
                <c:pt idx="23">
                  <c:v>137.95348766238186</c:v>
                </c:pt>
                <c:pt idx="24">
                  <c:v>140.46511982762559</c:v>
                </c:pt>
                <c:pt idx="25">
                  <c:v>142.79070122297443</c:v>
                </c:pt>
                <c:pt idx="26">
                  <c:v>145.16278643940791</c:v>
                </c:pt>
                <c:pt idx="27">
                  <c:v>147.53488052723023</c:v>
                </c:pt>
                <c:pt idx="28">
                  <c:v>150.13952920603211</c:v>
                </c:pt>
              </c:numCache>
            </c:numRef>
          </c:val>
          <c:smooth val="0"/>
          <c:extLst>
            <c:ext xmlns:c16="http://schemas.microsoft.com/office/drawing/2014/chart" uri="{C3380CC4-5D6E-409C-BE32-E72D297353CC}">
              <c16:uniqueId val="{00000002-8B17-4B1E-8B5A-15D013687CC9}"/>
            </c:ext>
          </c:extLst>
        </c:ser>
        <c:ser>
          <c:idx val="3"/>
          <c:order val="3"/>
          <c:tx>
            <c:strRef>
              <c:f>Sheet1!$B$51</c:f>
              <c:strCache>
                <c:ptCount val="1"/>
                <c:pt idx="0">
                  <c:v>Indonesia</c:v>
                </c:pt>
              </c:strCache>
            </c:strRef>
          </c:tx>
          <c:spPr>
            <a:ln w="38100" cap="rnd">
              <a:solidFill>
                <a:schemeClr val="bg1">
                  <a:lumMod val="75000"/>
                </a:schemeClr>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Sheet1!$C$51:$AE$51</c:f>
              <c:numCache>
                <c:formatCode>General</c:formatCode>
                <c:ptCount val="29"/>
                <c:pt idx="0">
                  <c:v>100</c:v>
                </c:pt>
                <c:pt idx="1">
                  <c:v>100.54588826450855</c:v>
                </c:pt>
                <c:pt idx="2">
                  <c:v>107.26714809596027</c:v>
                </c:pt>
                <c:pt idx="3">
                  <c:v>110.95189713514411</c:v>
                </c:pt>
                <c:pt idx="4">
                  <c:v>128.28385929454384</c:v>
                </c:pt>
                <c:pt idx="5">
                  <c:v>128.93211055646208</c:v>
                </c:pt>
                <c:pt idx="6">
                  <c:v>130.02388708547952</c:v>
                </c:pt>
                <c:pt idx="7">
                  <c:v>127.29444576293642</c:v>
                </c:pt>
                <c:pt idx="8">
                  <c:v>126.95325746324195</c:v>
                </c:pt>
                <c:pt idx="9">
                  <c:v>127.22620810299739</c:v>
                </c:pt>
                <c:pt idx="10">
                  <c:v>127.90857168738398</c:v>
                </c:pt>
                <c:pt idx="11">
                  <c:v>125.8956062716955</c:v>
                </c:pt>
                <c:pt idx="12">
                  <c:v>122.51791368723416</c:v>
                </c:pt>
                <c:pt idx="13">
                  <c:v>131.93448950375799</c:v>
                </c:pt>
                <c:pt idx="14">
                  <c:v>127.05562046065164</c:v>
                </c:pt>
                <c:pt idx="15">
                  <c:v>134.25451788167027</c:v>
                </c:pt>
                <c:pt idx="16">
                  <c:v>136.19924563741972</c:v>
                </c:pt>
                <c:pt idx="17">
                  <c:v>138.04162341076247</c:v>
                </c:pt>
                <c:pt idx="18">
                  <c:v>140.73695241083723</c:v>
                </c:pt>
                <c:pt idx="19">
                  <c:v>144.04640733535953</c:v>
                </c:pt>
                <c:pt idx="20">
                  <c:v>146.09348507351606</c:v>
                </c:pt>
                <c:pt idx="21">
                  <c:v>146.70761099796366</c:v>
                </c:pt>
                <c:pt idx="22">
                  <c:v>150.3582412071778</c:v>
                </c:pt>
                <c:pt idx="23">
                  <c:v>151.21119243391013</c:v>
                </c:pt>
                <c:pt idx="24">
                  <c:v>153.25827017206666</c:v>
                </c:pt>
                <c:pt idx="25">
                  <c:v>158.51245285233878</c:v>
                </c:pt>
                <c:pt idx="26">
                  <c:v>161.0030688725968</c:v>
                </c:pt>
                <c:pt idx="27">
                  <c:v>164.03958617236634</c:v>
                </c:pt>
                <c:pt idx="28">
                  <c:v>167.6560910441095</c:v>
                </c:pt>
              </c:numCache>
            </c:numRef>
          </c:val>
          <c:smooth val="0"/>
          <c:extLst>
            <c:ext xmlns:c16="http://schemas.microsoft.com/office/drawing/2014/chart" uri="{C3380CC4-5D6E-409C-BE32-E72D297353CC}">
              <c16:uniqueId val="{00000003-8B17-4B1E-8B5A-15D013687CC9}"/>
            </c:ext>
          </c:extLst>
        </c:ser>
        <c:ser>
          <c:idx val="4"/>
          <c:order val="4"/>
          <c:tx>
            <c:strRef>
              <c:f>Sheet1!$B$52</c:f>
              <c:strCache>
                <c:ptCount val="1"/>
                <c:pt idx="0">
                  <c:v>Nepal</c:v>
                </c:pt>
              </c:strCache>
            </c:strRef>
          </c:tx>
          <c:spPr>
            <a:ln w="38100" cap="rnd">
              <a:solidFill>
                <a:srgbClr val="00B0F0"/>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Sheet1!$C$52:$AE$52</c:f>
              <c:numCache>
                <c:formatCode>General</c:formatCode>
                <c:ptCount val="29"/>
                <c:pt idx="0">
                  <c:v>100</c:v>
                </c:pt>
                <c:pt idx="1">
                  <c:v>98.52447840858305</c:v>
                </c:pt>
                <c:pt idx="2">
                  <c:v>97.317239284883513</c:v>
                </c:pt>
                <c:pt idx="3">
                  <c:v>96.579475291072384</c:v>
                </c:pt>
                <c:pt idx="4">
                  <c:v>95.841717693466563</c:v>
                </c:pt>
                <c:pt idx="5">
                  <c:v>95.305165550443661</c:v>
                </c:pt>
                <c:pt idx="6">
                  <c:v>94.835684024349959</c:v>
                </c:pt>
                <c:pt idx="7">
                  <c:v>94.56740795283784</c:v>
                </c:pt>
                <c:pt idx="8">
                  <c:v>94.232061264397203</c:v>
                </c:pt>
                <c:pt idx="9">
                  <c:v>95.439300388096072</c:v>
                </c:pt>
                <c:pt idx="10">
                  <c:v>96.780687141860625</c:v>
                </c:pt>
                <c:pt idx="11">
                  <c:v>97.920862044836269</c:v>
                </c:pt>
                <c:pt idx="12">
                  <c:v>99.59758909083547</c:v>
                </c:pt>
                <c:pt idx="13">
                  <c:v>101.40845097448776</c:v>
                </c:pt>
                <c:pt idx="14">
                  <c:v>103.21931925434602</c:v>
                </c:pt>
                <c:pt idx="15">
                  <c:v>105.09725175492682</c:v>
                </c:pt>
                <c:pt idx="16">
                  <c:v>107.10932548936734</c:v>
                </c:pt>
                <c:pt idx="17">
                  <c:v>109.38966889911335</c:v>
                </c:pt>
                <c:pt idx="18">
                  <c:v>111.67001870506529</c:v>
                </c:pt>
                <c:pt idx="19">
                  <c:v>113.81622727715822</c:v>
                </c:pt>
                <c:pt idx="20">
                  <c:v>116.09657708311019</c:v>
                </c:pt>
                <c:pt idx="21">
                  <c:v>118.91347903208505</c:v>
                </c:pt>
                <c:pt idx="22">
                  <c:v>121.52918192268427</c:v>
                </c:pt>
                <c:pt idx="23">
                  <c:v>124.4131416961764</c:v>
                </c:pt>
                <c:pt idx="24">
                  <c:v>127.02884458677562</c:v>
                </c:pt>
                <c:pt idx="25">
                  <c:v>129.37626500965678</c:v>
                </c:pt>
                <c:pt idx="26">
                  <c:v>132.19315416622035</c:v>
                </c:pt>
                <c:pt idx="27">
                  <c:v>134.87592767374881</c:v>
                </c:pt>
                <c:pt idx="28">
                  <c:v>137.62575900579446</c:v>
                </c:pt>
              </c:numCache>
            </c:numRef>
          </c:val>
          <c:smooth val="0"/>
          <c:extLst>
            <c:ext xmlns:c16="http://schemas.microsoft.com/office/drawing/2014/chart" uri="{C3380CC4-5D6E-409C-BE32-E72D297353CC}">
              <c16:uniqueId val="{00000004-8B17-4B1E-8B5A-15D013687CC9}"/>
            </c:ext>
          </c:extLst>
        </c:ser>
        <c:ser>
          <c:idx val="5"/>
          <c:order val="5"/>
          <c:tx>
            <c:strRef>
              <c:f>Sheet1!$B$53</c:f>
              <c:strCache>
                <c:ptCount val="1"/>
                <c:pt idx="0">
                  <c:v>South Korea</c:v>
                </c:pt>
              </c:strCache>
            </c:strRef>
          </c:tx>
          <c:spPr>
            <a:ln w="38100" cap="rnd">
              <a:solidFill>
                <a:schemeClr val="accent2">
                  <a:lumMod val="60000"/>
                  <a:lumOff val="40000"/>
                </a:schemeClr>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Sheet1!$C$53:$AE$53</c:f>
              <c:numCache>
                <c:formatCode>General</c:formatCode>
                <c:ptCount val="29"/>
                <c:pt idx="0">
                  <c:v>100</c:v>
                </c:pt>
                <c:pt idx="1">
                  <c:v>103.39716190291584</c:v>
                </c:pt>
                <c:pt idx="2">
                  <c:v>108.091415132528</c:v>
                </c:pt>
                <c:pt idx="3">
                  <c:v>110.80914151325281</c:v>
                </c:pt>
                <c:pt idx="4">
                  <c:v>112.80626160136859</c:v>
                </c:pt>
                <c:pt idx="5">
                  <c:v>115.75046648949046</c:v>
                </c:pt>
                <c:pt idx="6">
                  <c:v>119.00349927986491</c:v>
                </c:pt>
                <c:pt idx="7">
                  <c:v>123.53304586574629</c:v>
                </c:pt>
                <c:pt idx="8">
                  <c:v>125.88017248055226</c:v>
                </c:pt>
                <c:pt idx="9">
                  <c:v>126.10665098794934</c:v>
                </c:pt>
                <c:pt idx="10">
                  <c:v>128.80379198346512</c:v>
                </c:pt>
                <c:pt idx="11">
                  <c:v>130.43030445164266</c:v>
                </c:pt>
                <c:pt idx="12">
                  <c:v>130.90385470566522</c:v>
                </c:pt>
                <c:pt idx="13">
                  <c:v>132.69507381757353</c:v>
                </c:pt>
                <c:pt idx="14">
                  <c:v>134.6098366568142</c:v>
                </c:pt>
                <c:pt idx="15">
                  <c:v>136.29812098865779</c:v>
                </c:pt>
                <c:pt idx="16">
                  <c:v>137.75994252114356</c:v>
                </c:pt>
                <c:pt idx="17">
                  <c:v>139.07762708706829</c:v>
                </c:pt>
                <c:pt idx="18">
                  <c:v>141.03356069672702</c:v>
                </c:pt>
                <c:pt idx="19">
                  <c:v>140.7864889501015</c:v>
                </c:pt>
                <c:pt idx="20">
                  <c:v>141.61004573081431</c:v>
                </c:pt>
                <c:pt idx="21">
                  <c:v>142.66008101892393</c:v>
                </c:pt>
                <c:pt idx="22">
                  <c:v>135.18633739894051</c:v>
                </c:pt>
                <c:pt idx="23">
                  <c:v>142.90715276554965</c:v>
                </c:pt>
                <c:pt idx="24">
                  <c:v>142.84537304786394</c:v>
                </c:pt>
                <c:pt idx="25">
                  <c:v>143.83364432632715</c:v>
                </c:pt>
                <c:pt idx="26">
                  <c:v>143.71011630703379</c:v>
                </c:pt>
                <c:pt idx="27">
                  <c:v>143.71011630703379</c:v>
                </c:pt>
                <c:pt idx="28">
                  <c:v>144.69837187745796</c:v>
                </c:pt>
              </c:numCache>
            </c:numRef>
          </c:val>
          <c:smooth val="0"/>
          <c:extLst>
            <c:ext xmlns:c16="http://schemas.microsoft.com/office/drawing/2014/chart" uri="{C3380CC4-5D6E-409C-BE32-E72D297353CC}">
              <c16:uniqueId val="{00000005-8B17-4B1E-8B5A-15D013687CC9}"/>
            </c:ext>
          </c:extLst>
        </c:ser>
        <c:ser>
          <c:idx val="6"/>
          <c:order val="6"/>
          <c:tx>
            <c:strRef>
              <c:f>Sheet1!$B$54</c:f>
              <c:strCache>
                <c:ptCount val="1"/>
                <c:pt idx="0">
                  <c:v>Thailand</c:v>
                </c:pt>
              </c:strCache>
            </c:strRef>
          </c:tx>
          <c:spPr>
            <a:ln w="38100" cap="rnd">
              <a:solidFill>
                <a:schemeClr val="accent1">
                  <a:lumMod val="60000"/>
                </a:schemeClr>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Sheet1!$C$54:$AE$54</c:f>
              <c:numCache>
                <c:formatCode>General</c:formatCode>
                <c:ptCount val="29"/>
                <c:pt idx="0">
                  <c:v>100</c:v>
                </c:pt>
                <c:pt idx="1">
                  <c:v>96.284064227722538</c:v>
                </c:pt>
                <c:pt idx="2">
                  <c:v>106.02808023622148</c:v>
                </c:pt>
                <c:pt idx="3">
                  <c:v>107.26672286861448</c:v>
                </c:pt>
                <c:pt idx="4">
                  <c:v>116.63914451237589</c:v>
                </c:pt>
                <c:pt idx="5">
                  <c:v>120.35508028465337</c:v>
                </c:pt>
                <c:pt idx="6">
                  <c:v>123.57556215401254</c:v>
                </c:pt>
                <c:pt idx="7">
                  <c:v>128.11726493128381</c:v>
                </c:pt>
                <c:pt idx="8">
                  <c:v>136.70520870781075</c:v>
                </c:pt>
                <c:pt idx="9">
                  <c:v>132.86540552225489</c:v>
                </c:pt>
                <c:pt idx="10">
                  <c:v>145.04542553287817</c:v>
                </c:pt>
                <c:pt idx="11">
                  <c:v>149.58712043505176</c:v>
                </c:pt>
                <c:pt idx="12">
                  <c:v>154.00495579904458</c:v>
                </c:pt>
                <c:pt idx="13">
                  <c:v>158.95954207881314</c:v>
                </c:pt>
                <c:pt idx="14">
                  <c:v>160.81751390250093</c:v>
                </c:pt>
                <c:pt idx="15">
                  <c:v>158.00991553563864</c:v>
                </c:pt>
                <c:pt idx="16">
                  <c:v>159.16597989251255</c:v>
                </c:pt>
                <c:pt idx="17">
                  <c:v>161.31296780541882</c:v>
                </c:pt>
                <c:pt idx="18">
                  <c:v>166.10239753414922</c:v>
                </c:pt>
                <c:pt idx="19">
                  <c:v>169.7357629060057</c:v>
                </c:pt>
                <c:pt idx="20">
                  <c:v>163.29479916728693</c:v>
                </c:pt>
                <c:pt idx="21">
                  <c:v>157.06028899246371</c:v>
                </c:pt>
                <c:pt idx="22">
                  <c:v>156.93641370408764</c:v>
                </c:pt>
                <c:pt idx="23">
                  <c:v>177.74566662899721</c:v>
                </c:pt>
                <c:pt idx="24">
                  <c:v>181.83320464110992</c:v>
                </c:pt>
                <c:pt idx="25">
                  <c:v>186.4574778188026</c:v>
                </c:pt>
                <c:pt idx="26">
                  <c:v>188.68704400722794</c:v>
                </c:pt>
                <c:pt idx="27">
                  <c:v>186.04460219140336</c:v>
                </c:pt>
                <c:pt idx="28">
                  <c:v>188.81090354540825</c:v>
                </c:pt>
              </c:numCache>
            </c:numRef>
          </c:val>
          <c:smooth val="0"/>
          <c:extLst>
            <c:ext xmlns:c16="http://schemas.microsoft.com/office/drawing/2014/chart" uri="{C3380CC4-5D6E-409C-BE32-E72D297353CC}">
              <c16:uniqueId val="{00000006-8B17-4B1E-8B5A-15D013687CC9}"/>
            </c:ext>
          </c:extLst>
        </c:ser>
        <c:ser>
          <c:idx val="7"/>
          <c:order val="7"/>
          <c:tx>
            <c:strRef>
              <c:f>Sheet1!$B$55</c:f>
              <c:strCache>
                <c:ptCount val="1"/>
                <c:pt idx="0">
                  <c:v>Vietnam</c:v>
                </c:pt>
              </c:strCache>
            </c:strRef>
          </c:tx>
          <c:spPr>
            <a:ln w="38100" cap="rnd">
              <a:solidFill>
                <a:schemeClr val="accent2">
                  <a:lumMod val="60000"/>
                </a:schemeClr>
              </a:solidFill>
              <a:round/>
            </a:ln>
            <a:effectLst/>
          </c:spPr>
          <c:marker>
            <c:symbol val="none"/>
          </c:marker>
          <c:cat>
            <c:numRef>
              <c:f>Sheet1!$C$47:$AE$47</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Sheet1!$C$55:$AE$55</c:f>
              <c:numCache>
                <c:formatCode>General</c:formatCode>
                <c:ptCount val="29"/>
                <c:pt idx="0">
                  <c:v>100</c:v>
                </c:pt>
                <c:pt idx="1">
                  <c:v>103.26316231175474</c:v>
                </c:pt>
                <c:pt idx="2">
                  <c:v>105.94736400403475</c:v>
                </c:pt>
                <c:pt idx="3">
                  <c:v>108.99999518143527</c:v>
                </c:pt>
                <c:pt idx="4">
                  <c:v>111.68420691239211</c:v>
                </c:pt>
                <c:pt idx="5">
                  <c:v>112.84210807398738</c:v>
                </c:pt>
                <c:pt idx="6">
                  <c:v>116.00000481856475</c:v>
                </c:pt>
                <c:pt idx="7">
                  <c:v>124.47368220279105</c:v>
                </c:pt>
                <c:pt idx="8">
                  <c:v>121.15789714612475</c:v>
                </c:pt>
                <c:pt idx="9">
                  <c:v>117.42104982074949</c:v>
                </c:pt>
                <c:pt idx="10">
                  <c:v>116.36842426500844</c:v>
                </c:pt>
                <c:pt idx="11">
                  <c:v>122.42105383622001</c:v>
                </c:pt>
                <c:pt idx="12">
                  <c:v>125.84210446006368</c:v>
                </c:pt>
                <c:pt idx="13">
                  <c:v>130.26315789473685</c:v>
                </c:pt>
                <c:pt idx="14">
                  <c:v>139.15789754767158</c:v>
                </c:pt>
                <c:pt idx="15">
                  <c:v>148.15789272910683</c:v>
                </c:pt>
                <c:pt idx="16">
                  <c:v>159.63157854582158</c:v>
                </c:pt>
                <c:pt idx="17">
                  <c:v>159.8947324250874</c:v>
                </c:pt>
                <c:pt idx="18">
                  <c:v>161.05263358668265</c:v>
                </c:pt>
                <c:pt idx="19">
                  <c:v>155.84210847553476</c:v>
                </c:pt>
                <c:pt idx="20">
                  <c:v>160.05263077585317</c:v>
                </c:pt>
                <c:pt idx="21">
                  <c:v>165.4736870213558</c:v>
                </c:pt>
                <c:pt idx="22">
                  <c:v>168.42105263157896</c:v>
                </c:pt>
                <c:pt idx="23">
                  <c:v>169.57895379317421</c:v>
                </c:pt>
                <c:pt idx="24">
                  <c:v>174.94737725508841</c:v>
                </c:pt>
                <c:pt idx="25">
                  <c:v>175.6315733257095</c:v>
                </c:pt>
                <c:pt idx="26">
                  <c:v>179.3157878674958</c:v>
                </c:pt>
                <c:pt idx="27">
                  <c:v>182.42105182848476</c:v>
                </c:pt>
                <c:pt idx="28">
                  <c:v>186.00000080309422</c:v>
                </c:pt>
              </c:numCache>
            </c:numRef>
          </c:val>
          <c:smooth val="0"/>
          <c:extLst>
            <c:ext xmlns:c16="http://schemas.microsoft.com/office/drawing/2014/chart" uri="{C3380CC4-5D6E-409C-BE32-E72D297353CC}">
              <c16:uniqueId val="{00000007-8B17-4B1E-8B5A-15D013687CC9}"/>
            </c:ext>
          </c:extLst>
        </c:ser>
        <c:dLbls>
          <c:showLegendKey val="0"/>
          <c:showVal val="0"/>
          <c:showCatName val="0"/>
          <c:showSerName val="0"/>
          <c:showPercent val="0"/>
          <c:showBubbleSize val="0"/>
        </c:dLbls>
        <c:smooth val="0"/>
        <c:axId val="456390944"/>
        <c:axId val="456393664"/>
      </c:lineChart>
      <c:catAx>
        <c:axId val="45639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93664"/>
        <c:crosses val="autoZero"/>
        <c:auto val="1"/>
        <c:lblAlgn val="ctr"/>
        <c:lblOffset val="100"/>
        <c:noMultiLvlLbl val="0"/>
      </c:catAx>
      <c:valAx>
        <c:axId val="45639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90944"/>
        <c:crosses val="autoZero"/>
        <c:crossBetween val="between"/>
      </c:valAx>
      <c:spPr>
        <a:noFill/>
        <a:ln>
          <a:noFill/>
        </a:ln>
        <a:effectLst/>
      </c:spPr>
    </c:plotArea>
    <c:legend>
      <c:legendPos val="t"/>
      <c:layout>
        <c:manualLayout>
          <c:xMode val="edge"/>
          <c:yMode val="edge"/>
          <c:x val="9.2330791760915812E-2"/>
          <c:y val="0.74708196341815436"/>
          <c:w val="0.86287469619801982"/>
          <c:h val="8.9712496787335963E-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dirty="0"/>
              <a:t>Employment in Services (% of total Employment) (modeled ILO estimate): Bangladesh, China, India, Indonesia, Nepal, South Korea, Thailand and Vietnam</a:t>
            </a:r>
            <a:r>
              <a:rPr lang="en-US" sz="1400" baseline="0" dirty="0"/>
              <a:t> </a:t>
            </a:r>
            <a:r>
              <a:rPr lang="en-US" sz="1400" dirty="0"/>
              <a:t>(1991-2019)</a:t>
            </a:r>
          </a:p>
        </c:rich>
      </c:tx>
      <c:layout>
        <c:manualLayout>
          <c:xMode val="edge"/>
          <c:yMode val="edge"/>
          <c:x val="0.11697061717766397"/>
          <c:y val="2.287639299717371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1491938318754381E-2"/>
          <c:y val="0.12208446839810656"/>
          <c:w val="0.95644218493076505"/>
          <c:h val="0.75023733235918155"/>
        </c:manualLayout>
      </c:layout>
      <c:lineChart>
        <c:grouping val="standard"/>
        <c:varyColors val="0"/>
        <c:ser>
          <c:idx val="0"/>
          <c:order val="0"/>
          <c:tx>
            <c:strRef>
              <c:f>Sheet1!$B$20</c:f>
              <c:strCache>
                <c:ptCount val="1"/>
                <c:pt idx="0">
                  <c:v>Bangladesh</c:v>
                </c:pt>
              </c:strCache>
            </c:strRef>
          </c:tx>
          <c:spPr>
            <a:ln w="38100" cap="rnd">
              <a:solidFill>
                <a:srgbClr val="FFC000"/>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Sheet1!$C$20:$AE$20</c:f>
              <c:numCache>
                <c:formatCode>General</c:formatCode>
                <c:ptCount val="29"/>
                <c:pt idx="0">
                  <c:v>16.909999847412099</c:v>
                </c:pt>
                <c:pt idx="1">
                  <c:v>18.389999389648398</c:v>
                </c:pt>
                <c:pt idx="2">
                  <c:v>20</c:v>
                </c:pt>
                <c:pt idx="3">
                  <c:v>21.709999084472699</c:v>
                </c:pt>
                <c:pt idx="4">
                  <c:v>23.579999923706101</c:v>
                </c:pt>
                <c:pt idx="5">
                  <c:v>25.600000381469702</c:v>
                </c:pt>
                <c:pt idx="6">
                  <c:v>25.200000762939499</c:v>
                </c:pt>
                <c:pt idx="7">
                  <c:v>24.909999847412099</c:v>
                </c:pt>
                <c:pt idx="8">
                  <c:v>24.670000076293899</c:v>
                </c:pt>
                <c:pt idx="9">
                  <c:v>24.4899997711182</c:v>
                </c:pt>
                <c:pt idx="10">
                  <c:v>26.399999618530298</c:v>
                </c:pt>
                <c:pt idx="11">
                  <c:v>28.389999389648398</c:v>
                </c:pt>
                <c:pt idx="12">
                  <c:v>30.5100002288818</c:v>
                </c:pt>
                <c:pt idx="13">
                  <c:v>32.720001220703097</c:v>
                </c:pt>
                <c:pt idx="14">
                  <c:v>35.049999237060497</c:v>
                </c:pt>
                <c:pt idx="15">
                  <c:v>37.409999847412102</c:v>
                </c:pt>
                <c:pt idx="16">
                  <c:v>36.869998931884801</c:v>
                </c:pt>
                <c:pt idx="17">
                  <c:v>36.290000915527301</c:v>
                </c:pt>
                <c:pt idx="18">
                  <c:v>35.680000305175803</c:v>
                </c:pt>
                <c:pt idx="19">
                  <c:v>35.069999694824197</c:v>
                </c:pt>
                <c:pt idx="20">
                  <c:v>35.380001068115199</c:v>
                </c:pt>
                <c:pt idx="21">
                  <c:v>35.680000305175803</c:v>
                </c:pt>
                <c:pt idx="22">
                  <c:v>35.970001220703097</c:v>
                </c:pt>
                <c:pt idx="23">
                  <c:v>36.279998779296903</c:v>
                </c:pt>
                <c:pt idx="24">
                  <c:v>36.580001831054702</c:v>
                </c:pt>
                <c:pt idx="25">
                  <c:v>36.869998931884801</c:v>
                </c:pt>
                <c:pt idx="26">
                  <c:v>38.9799995422363</c:v>
                </c:pt>
                <c:pt idx="27">
                  <c:v>39.7700004577637</c:v>
                </c:pt>
                <c:pt idx="28">
                  <c:v>40.380001068115199</c:v>
                </c:pt>
              </c:numCache>
            </c:numRef>
          </c:val>
          <c:smooth val="0"/>
          <c:extLst>
            <c:ext xmlns:c16="http://schemas.microsoft.com/office/drawing/2014/chart" uri="{C3380CC4-5D6E-409C-BE32-E72D297353CC}">
              <c16:uniqueId val="{00000000-570E-4090-8E37-8EF0E848FF3F}"/>
            </c:ext>
          </c:extLst>
        </c:ser>
        <c:ser>
          <c:idx val="1"/>
          <c:order val="1"/>
          <c:tx>
            <c:strRef>
              <c:f>Sheet1!$B$21</c:f>
              <c:strCache>
                <c:ptCount val="1"/>
                <c:pt idx="0">
                  <c:v>China</c:v>
                </c:pt>
              </c:strCache>
            </c:strRef>
          </c:tx>
          <c:spPr>
            <a:ln w="38100" cap="rnd">
              <a:solidFill>
                <a:srgbClr val="FF0000"/>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Sheet1!$C$21:$AE$21</c:f>
              <c:numCache>
                <c:formatCode>General</c:formatCode>
                <c:ptCount val="29"/>
                <c:pt idx="0">
                  <c:v>18.899999618530298</c:v>
                </c:pt>
                <c:pt idx="1">
                  <c:v>19.799999237060501</c:v>
                </c:pt>
                <c:pt idx="2">
                  <c:v>21.200000762939499</c:v>
                </c:pt>
                <c:pt idx="3">
                  <c:v>23</c:v>
                </c:pt>
                <c:pt idx="4">
                  <c:v>24.799999237060501</c:v>
                </c:pt>
                <c:pt idx="5">
                  <c:v>26</c:v>
                </c:pt>
                <c:pt idx="6">
                  <c:v>26.399999618530298</c:v>
                </c:pt>
                <c:pt idx="7">
                  <c:v>26.700000762939499</c:v>
                </c:pt>
                <c:pt idx="8">
                  <c:v>26.899999618530298</c:v>
                </c:pt>
                <c:pt idx="9">
                  <c:v>27.4899997711182</c:v>
                </c:pt>
                <c:pt idx="10">
                  <c:v>27.690000534057599</c:v>
                </c:pt>
                <c:pt idx="11">
                  <c:v>28.590000152587901</c:v>
                </c:pt>
                <c:pt idx="12">
                  <c:v>29.299999237060501</c:v>
                </c:pt>
                <c:pt idx="13">
                  <c:v>30.600000381469702</c:v>
                </c:pt>
                <c:pt idx="14">
                  <c:v>31.399999618530298</c:v>
                </c:pt>
                <c:pt idx="15">
                  <c:v>32.200000762939503</c:v>
                </c:pt>
                <c:pt idx="16">
                  <c:v>32.400001525878899</c:v>
                </c:pt>
                <c:pt idx="17">
                  <c:v>33.200000762939503</c:v>
                </c:pt>
                <c:pt idx="18">
                  <c:v>34.099998474121101</c:v>
                </c:pt>
                <c:pt idx="19">
                  <c:v>34.599998474121101</c:v>
                </c:pt>
                <c:pt idx="20">
                  <c:v>35.700000762939503</c:v>
                </c:pt>
                <c:pt idx="21">
                  <c:v>36.099998474121101</c:v>
                </c:pt>
                <c:pt idx="22">
                  <c:v>38.5</c:v>
                </c:pt>
                <c:pt idx="23">
                  <c:v>40.599998474121101</c:v>
                </c:pt>
                <c:pt idx="24">
                  <c:v>42.2299995422363</c:v>
                </c:pt>
                <c:pt idx="25">
                  <c:v>43.5</c:v>
                </c:pt>
                <c:pt idx="26">
                  <c:v>44.909999847412102</c:v>
                </c:pt>
                <c:pt idx="27">
                  <c:v>45.610000610351598</c:v>
                </c:pt>
                <c:pt idx="28">
                  <c:v>47.25</c:v>
                </c:pt>
              </c:numCache>
            </c:numRef>
          </c:val>
          <c:smooth val="0"/>
          <c:extLst>
            <c:ext xmlns:c16="http://schemas.microsoft.com/office/drawing/2014/chart" uri="{C3380CC4-5D6E-409C-BE32-E72D297353CC}">
              <c16:uniqueId val="{00000001-570E-4090-8E37-8EF0E848FF3F}"/>
            </c:ext>
          </c:extLst>
        </c:ser>
        <c:ser>
          <c:idx val="2"/>
          <c:order val="2"/>
          <c:tx>
            <c:strRef>
              <c:f>Sheet1!$B$22</c:f>
              <c:strCache>
                <c:ptCount val="1"/>
                <c:pt idx="0">
                  <c:v>India</c:v>
                </c:pt>
              </c:strCache>
            </c:strRef>
          </c:tx>
          <c:spPr>
            <a:ln w="38100" cap="rnd">
              <a:solidFill>
                <a:srgbClr val="00B050"/>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Sheet1!$C$22:$AE$22</c:f>
              <c:numCache>
                <c:formatCode>General</c:formatCode>
                <c:ptCount val="29"/>
                <c:pt idx="0">
                  <c:v>21.5</c:v>
                </c:pt>
                <c:pt idx="1">
                  <c:v>21.7700004577637</c:v>
                </c:pt>
                <c:pt idx="2">
                  <c:v>22.069999694824201</c:v>
                </c:pt>
                <c:pt idx="3">
                  <c:v>22.399999618530298</c:v>
                </c:pt>
                <c:pt idx="4">
                  <c:v>22.639999389648398</c:v>
                </c:pt>
                <c:pt idx="5">
                  <c:v>22.879999160766602</c:v>
                </c:pt>
                <c:pt idx="6">
                  <c:v>23.110000610351602</c:v>
                </c:pt>
                <c:pt idx="7">
                  <c:v>23.399999618530298</c:v>
                </c:pt>
                <c:pt idx="8">
                  <c:v>23.7299995422363</c:v>
                </c:pt>
                <c:pt idx="9">
                  <c:v>24.040000915527301</c:v>
                </c:pt>
                <c:pt idx="10">
                  <c:v>24.2700004577637</c:v>
                </c:pt>
                <c:pt idx="11">
                  <c:v>24.4799995422363</c:v>
                </c:pt>
                <c:pt idx="12">
                  <c:v>24.7399997711182</c:v>
                </c:pt>
                <c:pt idx="13">
                  <c:v>24.959999084472699</c:v>
                </c:pt>
                <c:pt idx="14">
                  <c:v>25.200000762939499</c:v>
                </c:pt>
                <c:pt idx="15">
                  <c:v>25.5100002288818</c:v>
                </c:pt>
                <c:pt idx="16">
                  <c:v>25.799999237060501</c:v>
                </c:pt>
                <c:pt idx="17">
                  <c:v>26.069999694824201</c:v>
                </c:pt>
                <c:pt idx="18">
                  <c:v>26.409999847412099</c:v>
                </c:pt>
                <c:pt idx="19">
                  <c:v>26.680000305175799</c:v>
                </c:pt>
                <c:pt idx="20">
                  <c:v>27.639999389648398</c:v>
                </c:pt>
                <c:pt idx="21">
                  <c:v>28.639999389648398</c:v>
                </c:pt>
                <c:pt idx="22">
                  <c:v>29.129999160766602</c:v>
                </c:pt>
                <c:pt idx="23">
                  <c:v>29.659999847412099</c:v>
                </c:pt>
                <c:pt idx="24">
                  <c:v>30.200000762939499</c:v>
                </c:pt>
                <c:pt idx="25">
                  <c:v>30.700000762939499</c:v>
                </c:pt>
                <c:pt idx="26">
                  <c:v>31.209999084472699</c:v>
                </c:pt>
                <c:pt idx="27">
                  <c:v>31.719999313354499</c:v>
                </c:pt>
                <c:pt idx="28">
                  <c:v>32.279998779296903</c:v>
                </c:pt>
              </c:numCache>
            </c:numRef>
          </c:val>
          <c:smooth val="0"/>
          <c:extLst>
            <c:ext xmlns:c16="http://schemas.microsoft.com/office/drawing/2014/chart" uri="{C3380CC4-5D6E-409C-BE32-E72D297353CC}">
              <c16:uniqueId val="{00000002-570E-4090-8E37-8EF0E848FF3F}"/>
            </c:ext>
          </c:extLst>
        </c:ser>
        <c:ser>
          <c:idx val="3"/>
          <c:order val="3"/>
          <c:tx>
            <c:strRef>
              <c:f>Sheet1!$B$23</c:f>
              <c:strCache>
                <c:ptCount val="1"/>
                <c:pt idx="0">
                  <c:v>Indonesia</c:v>
                </c:pt>
              </c:strCache>
            </c:strRef>
          </c:tx>
          <c:spPr>
            <a:ln w="38100" cap="rnd">
              <a:solidFill>
                <a:schemeClr val="bg2">
                  <a:lumMod val="75000"/>
                </a:schemeClr>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Sheet1!$C$23:$AE$23</c:f>
              <c:numCache>
                <c:formatCode>General</c:formatCode>
                <c:ptCount val="29"/>
                <c:pt idx="0">
                  <c:v>29.309999465942401</c:v>
                </c:pt>
                <c:pt idx="1">
                  <c:v>29.469999313354499</c:v>
                </c:pt>
                <c:pt idx="2">
                  <c:v>31.440000534057599</c:v>
                </c:pt>
                <c:pt idx="3">
                  <c:v>32.5200004577637</c:v>
                </c:pt>
                <c:pt idx="4">
                  <c:v>37.599998474121101</c:v>
                </c:pt>
                <c:pt idx="5">
                  <c:v>37.790000915527301</c:v>
                </c:pt>
                <c:pt idx="6">
                  <c:v>38.110000610351598</c:v>
                </c:pt>
                <c:pt idx="7">
                  <c:v>37.310001373291001</c:v>
                </c:pt>
                <c:pt idx="8">
                  <c:v>37.209999084472699</c:v>
                </c:pt>
                <c:pt idx="9">
                  <c:v>37.290000915527301</c:v>
                </c:pt>
                <c:pt idx="10">
                  <c:v>37.490001678466797</c:v>
                </c:pt>
                <c:pt idx="11">
                  <c:v>36.900001525878899</c:v>
                </c:pt>
                <c:pt idx="12">
                  <c:v>35.909999847412102</c:v>
                </c:pt>
                <c:pt idx="13">
                  <c:v>38.669998168945298</c:v>
                </c:pt>
                <c:pt idx="14">
                  <c:v>37.240001678466797</c:v>
                </c:pt>
                <c:pt idx="15">
                  <c:v>39.349998474121101</c:v>
                </c:pt>
                <c:pt idx="16">
                  <c:v>39.919998168945298</c:v>
                </c:pt>
                <c:pt idx="17">
                  <c:v>40.459999084472699</c:v>
                </c:pt>
                <c:pt idx="18">
                  <c:v>41.25</c:v>
                </c:pt>
                <c:pt idx="19">
                  <c:v>42.220001220703097</c:v>
                </c:pt>
                <c:pt idx="20">
                  <c:v>42.819999694824197</c:v>
                </c:pt>
                <c:pt idx="21">
                  <c:v>43</c:v>
                </c:pt>
                <c:pt idx="22">
                  <c:v>44.069999694824197</c:v>
                </c:pt>
                <c:pt idx="23">
                  <c:v>44.319999694824197</c:v>
                </c:pt>
                <c:pt idx="24">
                  <c:v>44.919998168945298</c:v>
                </c:pt>
                <c:pt idx="25">
                  <c:v>46.459999084472699</c:v>
                </c:pt>
                <c:pt idx="26">
                  <c:v>47.189998626708999</c:v>
                </c:pt>
                <c:pt idx="27">
                  <c:v>48.080001831054702</c:v>
                </c:pt>
                <c:pt idx="28">
                  <c:v>49.139999389648402</c:v>
                </c:pt>
              </c:numCache>
            </c:numRef>
          </c:val>
          <c:smooth val="0"/>
          <c:extLst>
            <c:ext xmlns:c16="http://schemas.microsoft.com/office/drawing/2014/chart" uri="{C3380CC4-5D6E-409C-BE32-E72D297353CC}">
              <c16:uniqueId val="{00000003-570E-4090-8E37-8EF0E848FF3F}"/>
            </c:ext>
          </c:extLst>
        </c:ser>
        <c:ser>
          <c:idx val="4"/>
          <c:order val="4"/>
          <c:tx>
            <c:strRef>
              <c:f>Sheet1!$B$24</c:f>
              <c:strCache>
                <c:ptCount val="1"/>
                <c:pt idx="0">
                  <c:v>Nepal</c:v>
                </c:pt>
              </c:strCache>
            </c:strRef>
          </c:tx>
          <c:spPr>
            <a:ln w="38100" cap="rnd">
              <a:solidFill>
                <a:schemeClr val="accent1">
                  <a:lumMod val="60000"/>
                  <a:lumOff val="40000"/>
                </a:schemeClr>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Sheet1!$C$24:$AE$24</c:f>
              <c:numCache>
                <c:formatCode>General</c:formatCode>
                <c:ptCount val="29"/>
                <c:pt idx="0">
                  <c:v>14.9099998474121</c:v>
                </c:pt>
                <c:pt idx="1">
                  <c:v>14.689999580383301</c:v>
                </c:pt>
                <c:pt idx="2">
                  <c:v>14.5100002288818</c:v>
                </c:pt>
                <c:pt idx="3">
                  <c:v>14.3999996185303</c:v>
                </c:pt>
                <c:pt idx="4">
                  <c:v>14.289999961853001</c:v>
                </c:pt>
                <c:pt idx="5">
                  <c:v>14.210000038146999</c:v>
                </c:pt>
                <c:pt idx="6">
                  <c:v>14.1400003433228</c:v>
                </c:pt>
                <c:pt idx="7">
                  <c:v>14.1000003814697</c:v>
                </c:pt>
                <c:pt idx="8">
                  <c:v>14.050000190734901</c:v>
                </c:pt>
                <c:pt idx="9">
                  <c:v>14.2299995422363</c:v>
                </c:pt>
                <c:pt idx="10">
                  <c:v>14.430000305175801</c:v>
                </c:pt>
                <c:pt idx="11">
                  <c:v>14.6000003814697</c:v>
                </c:pt>
                <c:pt idx="12">
                  <c:v>14.8500003814697</c:v>
                </c:pt>
                <c:pt idx="13">
                  <c:v>15.1199998855591</c:v>
                </c:pt>
                <c:pt idx="14">
                  <c:v>15.3900003433228</c:v>
                </c:pt>
                <c:pt idx="15">
                  <c:v>15.670000076293899</c:v>
                </c:pt>
                <c:pt idx="16">
                  <c:v>15.9700002670288</c:v>
                </c:pt>
                <c:pt idx="17">
                  <c:v>16.309999465942401</c:v>
                </c:pt>
                <c:pt idx="18">
                  <c:v>16.649999618530298</c:v>
                </c:pt>
                <c:pt idx="19">
                  <c:v>16.969999313354499</c:v>
                </c:pt>
                <c:pt idx="20">
                  <c:v>17.309999465942401</c:v>
                </c:pt>
                <c:pt idx="21">
                  <c:v>17.7299995422363</c:v>
                </c:pt>
                <c:pt idx="22">
                  <c:v>18.120000839233398</c:v>
                </c:pt>
                <c:pt idx="23">
                  <c:v>18.549999237060501</c:v>
                </c:pt>
                <c:pt idx="24">
                  <c:v>18.940000534057599</c:v>
                </c:pt>
                <c:pt idx="25">
                  <c:v>19.290000915527301</c:v>
                </c:pt>
                <c:pt idx="26">
                  <c:v>19.709999084472699</c:v>
                </c:pt>
                <c:pt idx="27">
                  <c:v>20.110000610351602</c:v>
                </c:pt>
                <c:pt idx="28">
                  <c:v>20.5200004577637</c:v>
                </c:pt>
              </c:numCache>
            </c:numRef>
          </c:val>
          <c:smooth val="0"/>
          <c:extLst>
            <c:ext xmlns:c16="http://schemas.microsoft.com/office/drawing/2014/chart" uri="{C3380CC4-5D6E-409C-BE32-E72D297353CC}">
              <c16:uniqueId val="{00000004-570E-4090-8E37-8EF0E848FF3F}"/>
            </c:ext>
          </c:extLst>
        </c:ser>
        <c:ser>
          <c:idx val="5"/>
          <c:order val="5"/>
          <c:tx>
            <c:strRef>
              <c:f>Sheet1!$B$25</c:f>
              <c:strCache>
                <c:ptCount val="1"/>
                <c:pt idx="0">
                  <c:v>South Korea</c:v>
                </c:pt>
              </c:strCache>
            </c:strRef>
          </c:tx>
          <c:spPr>
            <a:ln w="38100" cap="rnd">
              <a:solidFill>
                <a:schemeClr val="accent2">
                  <a:lumMod val="40000"/>
                  <a:lumOff val="60000"/>
                </a:schemeClr>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Sheet1!$C$25:$AE$25</c:f>
              <c:numCache>
                <c:formatCode>General</c:formatCode>
                <c:ptCount val="29"/>
                <c:pt idx="0">
                  <c:v>48.569999694824197</c:v>
                </c:pt>
                <c:pt idx="1">
                  <c:v>50.220001220703097</c:v>
                </c:pt>
                <c:pt idx="2">
                  <c:v>52.5</c:v>
                </c:pt>
                <c:pt idx="3">
                  <c:v>53.819999694824197</c:v>
                </c:pt>
                <c:pt idx="4">
                  <c:v>54.790000915527301</c:v>
                </c:pt>
                <c:pt idx="5">
                  <c:v>56.220001220703097</c:v>
                </c:pt>
                <c:pt idx="6">
                  <c:v>57.799999237060497</c:v>
                </c:pt>
                <c:pt idx="7">
                  <c:v>60</c:v>
                </c:pt>
                <c:pt idx="8">
                  <c:v>61.139999389648402</c:v>
                </c:pt>
                <c:pt idx="9">
                  <c:v>61.25</c:v>
                </c:pt>
                <c:pt idx="10">
                  <c:v>62.560001373291001</c:v>
                </c:pt>
                <c:pt idx="11">
                  <c:v>63.349998474121101</c:v>
                </c:pt>
                <c:pt idx="12">
                  <c:v>63.580001831054702</c:v>
                </c:pt>
                <c:pt idx="13">
                  <c:v>64.449996948242202</c:v>
                </c:pt>
                <c:pt idx="14">
                  <c:v>65.379997253417997</c:v>
                </c:pt>
                <c:pt idx="15">
                  <c:v>66.199996948242202</c:v>
                </c:pt>
                <c:pt idx="16">
                  <c:v>66.910003662109403</c:v>
                </c:pt>
                <c:pt idx="17">
                  <c:v>67.550003051757798</c:v>
                </c:pt>
                <c:pt idx="18">
                  <c:v>68.5</c:v>
                </c:pt>
                <c:pt idx="19">
                  <c:v>68.379997253417997</c:v>
                </c:pt>
                <c:pt idx="20">
                  <c:v>68.779998779296903</c:v>
                </c:pt>
                <c:pt idx="21">
                  <c:v>69.290000915527301</c:v>
                </c:pt>
                <c:pt idx="22">
                  <c:v>65.660003662109403</c:v>
                </c:pt>
                <c:pt idx="23">
                  <c:v>69.410003662109403</c:v>
                </c:pt>
                <c:pt idx="24">
                  <c:v>69.379997253417997</c:v>
                </c:pt>
                <c:pt idx="25">
                  <c:v>69.860000610351605</c:v>
                </c:pt>
                <c:pt idx="26">
                  <c:v>69.800003051757798</c:v>
                </c:pt>
                <c:pt idx="27">
                  <c:v>69.800003051757798</c:v>
                </c:pt>
                <c:pt idx="28">
                  <c:v>70.279998779296903</c:v>
                </c:pt>
              </c:numCache>
            </c:numRef>
          </c:val>
          <c:smooth val="0"/>
          <c:extLst>
            <c:ext xmlns:c16="http://schemas.microsoft.com/office/drawing/2014/chart" uri="{C3380CC4-5D6E-409C-BE32-E72D297353CC}">
              <c16:uniqueId val="{00000005-570E-4090-8E37-8EF0E848FF3F}"/>
            </c:ext>
          </c:extLst>
        </c:ser>
        <c:ser>
          <c:idx val="6"/>
          <c:order val="6"/>
          <c:tx>
            <c:strRef>
              <c:f>Sheet1!$B$26</c:f>
              <c:strCache>
                <c:ptCount val="1"/>
                <c:pt idx="0">
                  <c:v>Thailand</c:v>
                </c:pt>
              </c:strCache>
            </c:strRef>
          </c:tx>
          <c:spPr>
            <a:ln w="38100" cap="rnd">
              <a:solidFill>
                <a:schemeClr val="accent1">
                  <a:lumMod val="60000"/>
                </a:schemeClr>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Sheet1!$C$26:$AE$26</c:f>
              <c:numCache>
                <c:formatCode>General</c:formatCode>
                <c:ptCount val="29"/>
                <c:pt idx="0">
                  <c:v>24.219999313354499</c:v>
                </c:pt>
                <c:pt idx="1">
                  <c:v>23.319999694824201</c:v>
                </c:pt>
                <c:pt idx="2">
                  <c:v>25.680000305175799</c:v>
                </c:pt>
                <c:pt idx="3">
                  <c:v>25.9799995422363</c:v>
                </c:pt>
                <c:pt idx="4">
                  <c:v>28.25</c:v>
                </c:pt>
                <c:pt idx="5">
                  <c:v>29.149999618530298</c:v>
                </c:pt>
                <c:pt idx="6">
                  <c:v>29.930000305175799</c:v>
                </c:pt>
                <c:pt idx="7">
                  <c:v>31.030000686645501</c:v>
                </c:pt>
                <c:pt idx="8">
                  <c:v>33.110000610351598</c:v>
                </c:pt>
                <c:pt idx="9">
                  <c:v>32.180000305175803</c:v>
                </c:pt>
                <c:pt idx="10">
                  <c:v>35.130001068115199</c:v>
                </c:pt>
                <c:pt idx="11">
                  <c:v>36.2299995422363</c:v>
                </c:pt>
                <c:pt idx="12">
                  <c:v>37.299999237060497</c:v>
                </c:pt>
                <c:pt idx="13">
                  <c:v>38.5</c:v>
                </c:pt>
                <c:pt idx="14">
                  <c:v>38.950000762939503</c:v>
                </c:pt>
                <c:pt idx="15">
                  <c:v>38.2700004577637</c:v>
                </c:pt>
                <c:pt idx="16">
                  <c:v>38.549999237060497</c:v>
                </c:pt>
                <c:pt idx="17">
                  <c:v>39.069999694824197</c:v>
                </c:pt>
                <c:pt idx="18">
                  <c:v>40.2299995422363</c:v>
                </c:pt>
                <c:pt idx="19">
                  <c:v>41.110000610351598</c:v>
                </c:pt>
                <c:pt idx="20">
                  <c:v>39.549999237060497</c:v>
                </c:pt>
                <c:pt idx="21">
                  <c:v>38.040000915527301</c:v>
                </c:pt>
                <c:pt idx="22">
                  <c:v>38.009998321533203</c:v>
                </c:pt>
                <c:pt idx="23">
                  <c:v>43.049999237060497</c:v>
                </c:pt>
                <c:pt idx="24">
                  <c:v>44.040000915527301</c:v>
                </c:pt>
                <c:pt idx="25">
                  <c:v>45.159999847412102</c:v>
                </c:pt>
                <c:pt idx="26">
                  <c:v>45.700000762939503</c:v>
                </c:pt>
                <c:pt idx="27">
                  <c:v>45.060001373291001</c:v>
                </c:pt>
                <c:pt idx="28">
                  <c:v>45.7299995422363</c:v>
                </c:pt>
              </c:numCache>
            </c:numRef>
          </c:val>
          <c:smooth val="0"/>
          <c:extLst>
            <c:ext xmlns:c16="http://schemas.microsoft.com/office/drawing/2014/chart" uri="{C3380CC4-5D6E-409C-BE32-E72D297353CC}">
              <c16:uniqueId val="{00000006-570E-4090-8E37-8EF0E848FF3F}"/>
            </c:ext>
          </c:extLst>
        </c:ser>
        <c:ser>
          <c:idx val="7"/>
          <c:order val="7"/>
          <c:tx>
            <c:strRef>
              <c:f>Sheet1!$B$27</c:f>
              <c:strCache>
                <c:ptCount val="1"/>
                <c:pt idx="0">
                  <c:v>Vietnam</c:v>
                </c:pt>
              </c:strCache>
            </c:strRef>
          </c:tx>
          <c:spPr>
            <a:ln w="38100" cap="rnd">
              <a:solidFill>
                <a:schemeClr val="accent2">
                  <a:lumMod val="60000"/>
                </a:schemeClr>
              </a:solidFill>
              <a:round/>
            </a:ln>
            <a:effectLst/>
          </c:spPr>
          <c:marker>
            <c:symbol val="none"/>
          </c:marker>
          <c:cat>
            <c:numRef>
              <c:f>Sheet1!$C$19:$AE$19</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Sheet1!$C$27:$AE$27</c:f>
              <c:numCache>
                <c:formatCode>General</c:formatCode>
                <c:ptCount val="29"/>
                <c:pt idx="0">
                  <c:v>19</c:v>
                </c:pt>
                <c:pt idx="1">
                  <c:v>19.620000839233398</c:v>
                </c:pt>
                <c:pt idx="2">
                  <c:v>20.129999160766602</c:v>
                </c:pt>
                <c:pt idx="3">
                  <c:v>20.709999084472699</c:v>
                </c:pt>
                <c:pt idx="4">
                  <c:v>21.219999313354499</c:v>
                </c:pt>
                <c:pt idx="5">
                  <c:v>21.440000534057599</c:v>
                </c:pt>
                <c:pt idx="6">
                  <c:v>22.040000915527301</c:v>
                </c:pt>
                <c:pt idx="7">
                  <c:v>23.649999618530298</c:v>
                </c:pt>
                <c:pt idx="8">
                  <c:v>23.0200004577637</c:v>
                </c:pt>
                <c:pt idx="9">
                  <c:v>22.309999465942401</c:v>
                </c:pt>
                <c:pt idx="10">
                  <c:v>22.110000610351602</c:v>
                </c:pt>
                <c:pt idx="11">
                  <c:v>23.2600002288818</c:v>
                </c:pt>
                <c:pt idx="12">
                  <c:v>23.909999847412099</c:v>
                </c:pt>
                <c:pt idx="13">
                  <c:v>24.75</c:v>
                </c:pt>
                <c:pt idx="14">
                  <c:v>26.440000534057599</c:v>
                </c:pt>
                <c:pt idx="15">
                  <c:v>28.149999618530298</c:v>
                </c:pt>
                <c:pt idx="16">
                  <c:v>30.329999923706101</c:v>
                </c:pt>
                <c:pt idx="17">
                  <c:v>30.379999160766602</c:v>
                </c:pt>
                <c:pt idx="18">
                  <c:v>30.600000381469702</c:v>
                </c:pt>
                <c:pt idx="19">
                  <c:v>29.610000610351602</c:v>
                </c:pt>
                <c:pt idx="20">
                  <c:v>30.409999847412099</c:v>
                </c:pt>
                <c:pt idx="21">
                  <c:v>31.440000534057599</c:v>
                </c:pt>
                <c:pt idx="22">
                  <c:v>32</c:v>
                </c:pt>
                <c:pt idx="23">
                  <c:v>32.220001220703097</c:v>
                </c:pt>
                <c:pt idx="24">
                  <c:v>33.240001678466797</c:v>
                </c:pt>
                <c:pt idx="25">
                  <c:v>33.369998931884801</c:v>
                </c:pt>
                <c:pt idx="26">
                  <c:v>34.069999694824197</c:v>
                </c:pt>
                <c:pt idx="27">
                  <c:v>34.659999847412102</c:v>
                </c:pt>
                <c:pt idx="28">
                  <c:v>35.340000152587898</c:v>
                </c:pt>
              </c:numCache>
            </c:numRef>
          </c:val>
          <c:smooth val="0"/>
          <c:extLst>
            <c:ext xmlns:c16="http://schemas.microsoft.com/office/drawing/2014/chart" uri="{C3380CC4-5D6E-409C-BE32-E72D297353CC}">
              <c16:uniqueId val="{00000007-570E-4090-8E37-8EF0E848FF3F}"/>
            </c:ext>
          </c:extLst>
        </c:ser>
        <c:dLbls>
          <c:showLegendKey val="0"/>
          <c:showVal val="0"/>
          <c:showCatName val="0"/>
          <c:showSerName val="0"/>
          <c:showPercent val="0"/>
          <c:showBubbleSize val="0"/>
        </c:dLbls>
        <c:smooth val="0"/>
        <c:axId val="470272976"/>
        <c:axId val="470267536"/>
      </c:lineChart>
      <c:catAx>
        <c:axId val="47027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7536"/>
        <c:crosses val="autoZero"/>
        <c:auto val="1"/>
        <c:lblAlgn val="ctr"/>
        <c:lblOffset val="100"/>
        <c:noMultiLvlLbl val="0"/>
      </c:catAx>
      <c:valAx>
        <c:axId val="47026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2976"/>
        <c:crosses val="autoZero"/>
        <c:crossBetween val="between"/>
      </c:valAx>
      <c:spPr>
        <a:noFill/>
        <a:ln>
          <a:noFill/>
        </a:ln>
        <a:effectLst/>
      </c:spPr>
    </c:plotArea>
    <c:legend>
      <c:legendPos val="t"/>
      <c:layout>
        <c:manualLayout>
          <c:xMode val="edge"/>
          <c:yMode val="edge"/>
          <c:x val="4.7886822421867342E-2"/>
          <c:y val="0.75210702717308919"/>
          <c:w val="0.91115519380107179"/>
          <c:h val="0.118781878023204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General Government Revenue (% of GDP): Bangladesh, China, India, Indonesia, Nepal, South Korea, Thailand and Vietnam (2012–2026)</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1456944215099564E-2"/>
          <c:y val="0.12261295722381699"/>
          <c:w val="0.95649058673696963"/>
          <c:h val="0.74915614012678911"/>
        </c:manualLayout>
      </c:layout>
      <c:lineChart>
        <c:grouping val="standard"/>
        <c:varyColors val="0"/>
        <c:ser>
          <c:idx val="0"/>
          <c:order val="0"/>
          <c:tx>
            <c:strRef>
              <c:f>Sheet3!$C$2</c:f>
              <c:strCache>
                <c:ptCount val="1"/>
                <c:pt idx="0">
                  <c:v>Bangladesh</c:v>
                </c:pt>
              </c:strCache>
            </c:strRef>
          </c:tx>
          <c:spPr>
            <a:ln w="38100" cap="rnd">
              <a:solidFill>
                <a:srgbClr val="FFC000"/>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Sheet3!$D$2:$R$2</c:f>
              <c:numCache>
                <c:formatCode>General</c:formatCode>
                <c:ptCount val="15"/>
                <c:pt idx="0">
                  <c:v>11.247398607283522</c:v>
                </c:pt>
                <c:pt idx="1">
                  <c:v>11.228909408042149</c:v>
                </c:pt>
                <c:pt idx="2">
                  <c:v>10.920353919074442</c:v>
                </c:pt>
                <c:pt idx="3">
                  <c:v>9.7943517960324904</c:v>
                </c:pt>
                <c:pt idx="4">
                  <c:v>10.08538640402012</c:v>
                </c:pt>
                <c:pt idx="5">
                  <c:v>10.219983101660207</c:v>
                </c:pt>
                <c:pt idx="6">
                  <c:v>9.6611419620700349</c:v>
                </c:pt>
                <c:pt idx="7">
                  <c:v>9.972772281706078</c:v>
                </c:pt>
                <c:pt idx="8">
                  <c:v>9.5561611220129539</c:v>
                </c:pt>
                <c:pt idx="9">
                  <c:v>9.2305248776147035</c:v>
                </c:pt>
                <c:pt idx="10">
                  <c:v>9.5533945460071816</c:v>
                </c:pt>
                <c:pt idx="11">
                  <c:v>9.6413062061188057</c:v>
                </c:pt>
                <c:pt idx="12">
                  <c:v>9.6660753600643421</c:v>
                </c:pt>
                <c:pt idx="13">
                  <c:v>9.6940866288874794</c:v>
                </c:pt>
                <c:pt idx="14">
                  <c:v>9.7159840308537966</c:v>
                </c:pt>
              </c:numCache>
            </c:numRef>
          </c:val>
          <c:smooth val="0"/>
          <c:extLst>
            <c:ext xmlns:c16="http://schemas.microsoft.com/office/drawing/2014/chart" uri="{C3380CC4-5D6E-409C-BE32-E72D297353CC}">
              <c16:uniqueId val="{00000000-D078-41D3-BF74-6B0E56F61355}"/>
            </c:ext>
          </c:extLst>
        </c:ser>
        <c:ser>
          <c:idx val="1"/>
          <c:order val="1"/>
          <c:tx>
            <c:strRef>
              <c:f>Sheet3!$C$3</c:f>
              <c:strCache>
                <c:ptCount val="1"/>
                <c:pt idx="0">
                  <c:v>China</c:v>
                </c:pt>
              </c:strCache>
            </c:strRef>
          </c:tx>
          <c:spPr>
            <a:ln w="38100" cap="rnd">
              <a:solidFill>
                <a:srgbClr val="FF0000"/>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Sheet3!$D$3:$R$3</c:f>
              <c:numCache>
                <c:formatCode>General</c:formatCode>
                <c:ptCount val="15"/>
                <c:pt idx="0">
                  <c:v>27.857013613482017</c:v>
                </c:pt>
                <c:pt idx="1">
                  <c:v>27.728282677142918</c:v>
                </c:pt>
                <c:pt idx="2">
                  <c:v>28.107864028521277</c:v>
                </c:pt>
                <c:pt idx="3">
                  <c:v>28.813326350803219</c:v>
                </c:pt>
                <c:pt idx="4">
                  <c:v>28.215125956833909</c:v>
                </c:pt>
                <c:pt idx="5">
                  <c:v>27.811388851068074</c:v>
                </c:pt>
                <c:pt idx="6">
                  <c:v>28.272143332459553</c:v>
                </c:pt>
                <c:pt idx="7">
                  <c:v>27.777557081005323</c:v>
                </c:pt>
                <c:pt idx="8">
                  <c:v>25.592166507773435</c:v>
                </c:pt>
                <c:pt idx="9">
                  <c:v>25.984866551570811</c:v>
                </c:pt>
                <c:pt idx="10">
                  <c:v>26.270382655230833</c:v>
                </c:pt>
                <c:pt idx="11">
                  <c:v>26.513363254408308</c:v>
                </c:pt>
                <c:pt idx="12">
                  <c:v>27.150186548210542</c:v>
                </c:pt>
                <c:pt idx="13">
                  <c:v>27.62573421072786</c:v>
                </c:pt>
                <c:pt idx="14">
                  <c:v>28.163158125270822</c:v>
                </c:pt>
              </c:numCache>
            </c:numRef>
          </c:val>
          <c:smooth val="0"/>
          <c:extLst>
            <c:ext xmlns:c16="http://schemas.microsoft.com/office/drawing/2014/chart" uri="{C3380CC4-5D6E-409C-BE32-E72D297353CC}">
              <c16:uniqueId val="{00000001-D078-41D3-BF74-6B0E56F61355}"/>
            </c:ext>
          </c:extLst>
        </c:ser>
        <c:ser>
          <c:idx val="2"/>
          <c:order val="2"/>
          <c:tx>
            <c:strRef>
              <c:f>Sheet3!$C$4</c:f>
              <c:strCache>
                <c:ptCount val="1"/>
                <c:pt idx="0">
                  <c:v>India</c:v>
                </c:pt>
              </c:strCache>
            </c:strRef>
          </c:tx>
          <c:spPr>
            <a:ln w="38100" cap="rnd">
              <a:solidFill>
                <a:srgbClr val="00B050"/>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Sheet3!$D$4:$R$4</c:f>
              <c:numCache>
                <c:formatCode>General</c:formatCode>
                <c:ptCount val="15"/>
                <c:pt idx="0">
                  <c:v>19.814295339606456</c:v>
                </c:pt>
                <c:pt idx="1">
                  <c:v>19.600329905497119</c:v>
                </c:pt>
                <c:pt idx="2">
                  <c:v>19.149373514191577</c:v>
                </c:pt>
                <c:pt idx="3">
                  <c:v>19.853890285052067</c:v>
                </c:pt>
                <c:pt idx="4">
                  <c:v>20.11283383009329</c:v>
                </c:pt>
                <c:pt idx="5">
                  <c:v>19.866065608974584</c:v>
                </c:pt>
                <c:pt idx="6">
                  <c:v>20.011531173753745</c:v>
                </c:pt>
                <c:pt idx="7">
                  <c:v>19.644505825652242</c:v>
                </c:pt>
                <c:pt idx="8">
                  <c:v>18.727411344016794</c:v>
                </c:pt>
                <c:pt idx="9">
                  <c:v>19.262297910729153</c:v>
                </c:pt>
                <c:pt idx="10">
                  <c:v>19.563339924627009</c:v>
                </c:pt>
                <c:pt idx="11">
                  <c:v>19.736176277156453</c:v>
                </c:pt>
                <c:pt idx="12">
                  <c:v>19.938910597911345</c:v>
                </c:pt>
                <c:pt idx="13">
                  <c:v>20.107562175187983</c:v>
                </c:pt>
                <c:pt idx="14">
                  <c:v>20.247797775858594</c:v>
                </c:pt>
              </c:numCache>
            </c:numRef>
          </c:val>
          <c:smooth val="0"/>
          <c:extLst>
            <c:ext xmlns:c16="http://schemas.microsoft.com/office/drawing/2014/chart" uri="{C3380CC4-5D6E-409C-BE32-E72D297353CC}">
              <c16:uniqueId val="{00000002-D078-41D3-BF74-6B0E56F61355}"/>
            </c:ext>
          </c:extLst>
        </c:ser>
        <c:ser>
          <c:idx val="3"/>
          <c:order val="3"/>
          <c:tx>
            <c:strRef>
              <c:f>Sheet3!$C$5</c:f>
              <c:strCache>
                <c:ptCount val="1"/>
                <c:pt idx="0">
                  <c:v>Indonesia</c:v>
                </c:pt>
              </c:strCache>
            </c:strRef>
          </c:tx>
          <c:spPr>
            <a:ln w="38100" cap="rnd">
              <a:solidFill>
                <a:schemeClr val="bg2">
                  <a:lumMod val="75000"/>
                </a:schemeClr>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Sheet3!$D$5:$R$5</c:f>
              <c:numCache>
                <c:formatCode>General</c:formatCode>
                <c:ptCount val="15"/>
                <c:pt idx="0">
                  <c:v>17.249345574989601</c:v>
                </c:pt>
                <c:pt idx="1">
                  <c:v>16.864417379830936</c:v>
                </c:pt>
                <c:pt idx="2">
                  <c:v>16.460577729014826</c:v>
                </c:pt>
                <c:pt idx="3">
                  <c:v>14.874655838178818</c:v>
                </c:pt>
                <c:pt idx="4">
                  <c:v>14.337500561274341</c:v>
                </c:pt>
                <c:pt idx="5">
                  <c:v>14.053316643830978</c:v>
                </c:pt>
                <c:pt idx="6">
                  <c:v>14.880765554679179</c:v>
                </c:pt>
                <c:pt idx="7">
                  <c:v>14.15363448296986</c:v>
                </c:pt>
                <c:pt idx="8">
                  <c:v>12.364844516392925</c:v>
                </c:pt>
                <c:pt idx="9">
                  <c:v>12.405454630315486</c:v>
                </c:pt>
                <c:pt idx="10">
                  <c:v>12.887823411473823</c:v>
                </c:pt>
                <c:pt idx="11">
                  <c:v>13.404354384340495</c:v>
                </c:pt>
                <c:pt idx="12">
                  <c:v>13.714352122324531</c:v>
                </c:pt>
                <c:pt idx="13">
                  <c:v>13.908139936512978</c:v>
                </c:pt>
                <c:pt idx="14">
                  <c:v>12.84620432452887</c:v>
                </c:pt>
              </c:numCache>
            </c:numRef>
          </c:val>
          <c:smooth val="0"/>
          <c:extLst>
            <c:ext xmlns:c16="http://schemas.microsoft.com/office/drawing/2014/chart" uri="{C3380CC4-5D6E-409C-BE32-E72D297353CC}">
              <c16:uniqueId val="{00000003-D078-41D3-BF74-6B0E56F61355}"/>
            </c:ext>
          </c:extLst>
        </c:ser>
        <c:ser>
          <c:idx val="4"/>
          <c:order val="4"/>
          <c:tx>
            <c:strRef>
              <c:f>Sheet3!$C$6</c:f>
              <c:strCache>
                <c:ptCount val="1"/>
                <c:pt idx="0">
                  <c:v>Nepal</c:v>
                </c:pt>
              </c:strCache>
            </c:strRef>
          </c:tx>
          <c:spPr>
            <a:ln w="38100" cap="rnd">
              <a:solidFill>
                <a:schemeClr val="accent1">
                  <a:lumMod val="60000"/>
                  <a:lumOff val="40000"/>
                </a:schemeClr>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Sheet3!$D$6:$R$6</c:f>
              <c:numCache>
                <c:formatCode>General</c:formatCode>
                <c:ptCount val="15"/>
                <c:pt idx="0">
                  <c:v>15.602488556210675</c:v>
                </c:pt>
                <c:pt idx="1">
                  <c:v>17.069501588028853</c:v>
                </c:pt>
                <c:pt idx="2">
                  <c:v>17.930538254306146</c:v>
                </c:pt>
                <c:pt idx="3">
                  <c:v>18.246976318032633</c:v>
                </c:pt>
                <c:pt idx="4">
                  <c:v>20.129345241326956</c:v>
                </c:pt>
                <c:pt idx="5">
                  <c:v>20.945708210087915</c:v>
                </c:pt>
                <c:pt idx="6">
                  <c:v>22.165727438579442</c:v>
                </c:pt>
                <c:pt idx="7">
                  <c:v>22.351825637860951</c:v>
                </c:pt>
                <c:pt idx="8">
                  <c:v>21.923054833825457</c:v>
                </c:pt>
                <c:pt idx="9">
                  <c:v>21.225839991151833</c:v>
                </c:pt>
                <c:pt idx="10">
                  <c:v>23.648414533333145</c:v>
                </c:pt>
                <c:pt idx="11">
                  <c:v>24.504472297880348</c:v>
                </c:pt>
                <c:pt idx="12">
                  <c:v>25.369701206747958</c:v>
                </c:pt>
                <c:pt idx="13">
                  <c:v>25.722885772995213</c:v>
                </c:pt>
                <c:pt idx="14">
                  <c:v>25.890193738378919</c:v>
                </c:pt>
              </c:numCache>
            </c:numRef>
          </c:val>
          <c:smooth val="0"/>
          <c:extLst>
            <c:ext xmlns:c16="http://schemas.microsoft.com/office/drawing/2014/chart" uri="{C3380CC4-5D6E-409C-BE32-E72D297353CC}">
              <c16:uniqueId val="{00000004-D078-41D3-BF74-6B0E56F61355}"/>
            </c:ext>
          </c:extLst>
        </c:ser>
        <c:ser>
          <c:idx val="5"/>
          <c:order val="5"/>
          <c:tx>
            <c:strRef>
              <c:f>Sheet3!$C$7</c:f>
              <c:strCache>
                <c:ptCount val="1"/>
                <c:pt idx="0">
                  <c:v>South Korea</c:v>
                </c:pt>
              </c:strCache>
            </c:strRef>
          </c:tx>
          <c:spPr>
            <a:ln w="38100" cap="rnd">
              <a:solidFill>
                <a:schemeClr val="accent2">
                  <a:lumMod val="40000"/>
                  <a:lumOff val="60000"/>
                </a:schemeClr>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Sheet3!$D$7:$R$7</c:f>
              <c:numCache>
                <c:formatCode>General</c:formatCode>
                <c:ptCount val="15"/>
                <c:pt idx="0">
                  <c:v>21.156521027228937</c:v>
                </c:pt>
                <c:pt idx="1">
                  <c:v>20.523701322584358</c:v>
                </c:pt>
                <c:pt idx="2">
                  <c:v>20.15466793437194</c:v>
                </c:pt>
                <c:pt idx="3">
                  <c:v>20.259762786995868</c:v>
                </c:pt>
                <c:pt idx="4">
                  <c:v>21.133520931283943</c:v>
                </c:pt>
                <c:pt idx="5">
                  <c:v>21.825974543417569</c:v>
                </c:pt>
                <c:pt idx="6">
                  <c:v>22.945932883733715</c:v>
                </c:pt>
                <c:pt idx="7">
                  <c:v>22.987954705264578</c:v>
                </c:pt>
                <c:pt idx="8">
                  <c:v>22.826303441137686</c:v>
                </c:pt>
                <c:pt idx="9">
                  <c:v>22.736917745764533</c:v>
                </c:pt>
                <c:pt idx="10">
                  <c:v>22.93532043937768</c:v>
                </c:pt>
                <c:pt idx="11">
                  <c:v>23.018361017244963</c:v>
                </c:pt>
                <c:pt idx="12">
                  <c:v>23.163756774705636</c:v>
                </c:pt>
                <c:pt idx="13">
                  <c:v>23.172372454825684</c:v>
                </c:pt>
                <c:pt idx="14">
                  <c:v>23.181010316417506</c:v>
                </c:pt>
              </c:numCache>
            </c:numRef>
          </c:val>
          <c:smooth val="0"/>
          <c:extLst>
            <c:ext xmlns:c16="http://schemas.microsoft.com/office/drawing/2014/chart" uri="{C3380CC4-5D6E-409C-BE32-E72D297353CC}">
              <c16:uniqueId val="{00000005-D078-41D3-BF74-6B0E56F61355}"/>
            </c:ext>
          </c:extLst>
        </c:ser>
        <c:ser>
          <c:idx val="6"/>
          <c:order val="6"/>
          <c:tx>
            <c:strRef>
              <c:f>Sheet3!$C$8</c:f>
              <c:strCache>
                <c:ptCount val="1"/>
                <c:pt idx="0">
                  <c:v>Thailand</c:v>
                </c:pt>
              </c:strCache>
            </c:strRef>
          </c:tx>
          <c:spPr>
            <a:ln w="38100" cap="rnd">
              <a:solidFill>
                <a:schemeClr val="accent1">
                  <a:lumMod val="60000"/>
                </a:schemeClr>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Sheet3!$D$8:$R$8</c:f>
              <c:numCache>
                <c:formatCode>General</c:formatCode>
                <c:ptCount val="15"/>
                <c:pt idx="0">
                  <c:v>21.390818762749774</c:v>
                </c:pt>
                <c:pt idx="1">
                  <c:v>22.15107490800461</c:v>
                </c:pt>
                <c:pt idx="2">
                  <c:v>21.385089012238939</c:v>
                </c:pt>
                <c:pt idx="3">
                  <c:v>22.314582965352027</c:v>
                </c:pt>
                <c:pt idx="4">
                  <c:v>21.919175188485639</c:v>
                </c:pt>
                <c:pt idx="5">
                  <c:v>21.096768393094695</c:v>
                </c:pt>
                <c:pt idx="6">
                  <c:v>21.420995130080531</c:v>
                </c:pt>
                <c:pt idx="7">
                  <c:v>20.997487504422885</c:v>
                </c:pt>
                <c:pt idx="8">
                  <c:v>20.604531723764474</c:v>
                </c:pt>
                <c:pt idx="9">
                  <c:v>21.072191021216842</c:v>
                </c:pt>
                <c:pt idx="10">
                  <c:v>21.558672831835615</c:v>
                </c:pt>
                <c:pt idx="11">
                  <c:v>21.839152288502884</c:v>
                </c:pt>
                <c:pt idx="12">
                  <c:v>21.947197703633105</c:v>
                </c:pt>
                <c:pt idx="13">
                  <c:v>21.947197703633144</c:v>
                </c:pt>
                <c:pt idx="14">
                  <c:v>21.947197703633137</c:v>
                </c:pt>
              </c:numCache>
            </c:numRef>
          </c:val>
          <c:smooth val="0"/>
          <c:extLst>
            <c:ext xmlns:c16="http://schemas.microsoft.com/office/drawing/2014/chart" uri="{C3380CC4-5D6E-409C-BE32-E72D297353CC}">
              <c16:uniqueId val="{00000006-D078-41D3-BF74-6B0E56F61355}"/>
            </c:ext>
          </c:extLst>
        </c:ser>
        <c:ser>
          <c:idx val="7"/>
          <c:order val="7"/>
          <c:tx>
            <c:strRef>
              <c:f>Sheet3!$C$9</c:f>
              <c:strCache>
                <c:ptCount val="1"/>
                <c:pt idx="0">
                  <c:v>Vietnam</c:v>
                </c:pt>
              </c:strCache>
            </c:strRef>
          </c:tx>
          <c:spPr>
            <a:ln w="38100" cap="rnd">
              <a:solidFill>
                <a:schemeClr val="accent2">
                  <a:lumMod val="60000"/>
                </a:schemeClr>
              </a:solidFill>
              <a:round/>
            </a:ln>
            <a:effectLst/>
          </c:spPr>
          <c:marker>
            <c:symbol val="none"/>
          </c:marker>
          <c:cat>
            <c:numRef>
              <c:f>Sheet3!$D$1:$R$1</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Sheet3!$D$9:$R$9</c:f>
              <c:numCache>
                <c:formatCode>General</c:formatCode>
                <c:ptCount val="15"/>
                <c:pt idx="0">
                  <c:v>18.004198465243377</c:v>
                </c:pt>
                <c:pt idx="1">
                  <c:v>18.492997678344778</c:v>
                </c:pt>
                <c:pt idx="2">
                  <c:v>17.738238931503453</c:v>
                </c:pt>
                <c:pt idx="3">
                  <c:v>19.190369899484804</c:v>
                </c:pt>
                <c:pt idx="4">
                  <c:v>19.066705832374584</c:v>
                </c:pt>
                <c:pt idx="5">
                  <c:v>19.565299877878914</c:v>
                </c:pt>
                <c:pt idx="6">
                  <c:v>19.488490097727095</c:v>
                </c:pt>
                <c:pt idx="7">
                  <c:v>19.542590776931188</c:v>
                </c:pt>
                <c:pt idx="8">
                  <c:v>16.171258043430665</c:v>
                </c:pt>
                <c:pt idx="9">
                  <c:v>15.902443163730219</c:v>
                </c:pt>
                <c:pt idx="10">
                  <c:v>16.188483915148876</c:v>
                </c:pt>
                <c:pt idx="11">
                  <c:v>16.475678915604583</c:v>
                </c:pt>
                <c:pt idx="12">
                  <c:v>16.806585541553307</c:v>
                </c:pt>
                <c:pt idx="13">
                  <c:v>17.140407088556824</c:v>
                </c:pt>
                <c:pt idx="14">
                  <c:v>17.4052712213043</c:v>
                </c:pt>
              </c:numCache>
            </c:numRef>
          </c:val>
          <c:smooth val="0"/>
          <c:extLst>
            <c:ext xmlns:c16="http://schemas.microsoft.com/office/drawing/2014/chart" uri="{C3380CC4-5D6E-409C-BE32-E72D297353CC}">
              <c16:uniqueId val="{00000007-D078-41D3-BF74-6B0E56F61355}"/>
            </c:ext>
          </c:extLst>
        </c:ser>
        <c:dLbls>
          <c:showLegendKey val="0"/>
          <c:showVal val="0"/>
          <c:showCatName val="0"/>
          <c:showSerName val="0"/>
          <c:showPercent val="0"/>
          <c:showBubbleSize val="0"/>
        </c:dLbls>
        <c:smooth val="0"/>
        <c:axId val="470275152"/>
        <c:axId val="470274064"/>
      </c:lineChart>
      <c:catAx>
        <c:axId val="4702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4064"/>
        <c:crosses val="autoZero"/>
        <c:auto val="1"/>
        <c:lblAlgn val="ctr"/>
        <c:lblOffset val="100"/>
        <c:noMultiLvlLbl val="0"/>
      </c:catAx>
      <c:valAx>
        <c:axId val="47027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General Government Expenditure (% of GDP): Bangladesh, China, India, Indonesia, Nepal, South Korea, Thailand and Vietnam (2012–2026)</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1562152424584815E-2"/>
          <c:y val="0.12422630154172667"/>
          <c:w val="0.95634506886867765"/>
          <c:h val="0.73504290823097673"/>
        </c:manualLayout>
      </c:layout>
      <c:lineChart>
        <c:grouping val="standard"/>
        <c:varyColors val="0"/>
        <c:ser>
          <c:idx val="0"/>
          <c:order val="0"/>
          <c:tx>
            <c:strRef>
              <c:f>Sheet3!$C$14</c:f>
              <c:strCache>
                <c:ptCount val="1"/>
                <c:pt idx="0">
                  <c:v>Bangladesh</c:v>
                </c:pt>
              </c:strCache>
            </c:strRef>
          </c:tx>
          <c:spPr>
            <a:ln w="38100" cap="rnd">
              <a:solidFill>
                <a:srgbClr val="FFC000"/>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Sheet3!$D$14:$R$14</c:f>
              <c:numCache>
                <c:formatCode>General</c:formatCode>
                <c:ptCount val="15"/>
                <c:pt idx="0">
                  <c:v>14.224017808875629</c:v>
                </c:pt>
                <c:pt idx="1">
                  <c:v>14.609859914296427</c:v>
                </c:pt>
                <c:pt idx="2">
                  <c:v>13.99714097403359</c:v>
                </c:pt>
                <c:pt idx="3">
                  <c:v>13.769279337027879</c:v>
                </c:pt>
                <c:pt idx="4">
                  <c:v>13.446874096329678</c:v>
                </c:pt>
                <c:pt idx="5">
                  <c:v>13.559566344102794</c:v>
                </c:pt>
                <c:pt idx="6">
                  <c:v>14.301886713643622</c:v>
                </c:pt>
                <c:pt idx="7">
                  <c:v>15.405769148626622</c:v>
                </c:pt>
                <c:pt idx="8">
                  <c:v>15.028521041103382</c:v>
                </c:pt>
                <c:pt idx="9">
                  <c:v>15.266562630776201</c:v>
                </c:pt>
                <c:pt idx="10">
                  <c:v>15.08035206550931</c:v>
                </c:pt>
                <c:pt idx="11">
                  <c:v>14.597747109303288</c:v>
                </c:pt>
                <c:pt idx="12">
                  <c:v>14.70966362071667</c:v>
                </c:pt>
                <c:pt idx="13">
                  <c:v>14.698194938093327</c:v>
                </c:pt>
                <c:pt idx="14">
                  <c:v>14.744472677702875</c:v>
                </c:pt>
              </c:numCache>
            </c:numRef>
          </c:val>
          <c:smooth val="0"/>
          <c:extLst>
            <c:ext xmlns:c16="http://schemas.microsoft.com/office/drawing/2014/chart" uri="{C3380CC4-5D6E-409C-BE32-E72D297353CC}">
              <c16:uniqueId val="{00000000-75ED-4BB1-8263-91B9E48AAB14}"/>
            </c:ext>
          </c:extLst>
        </c:ser>
        <c:ser>
          <c:idx val="1"/>
          <c:order val="1"/>
          <c:tx>
            <c:strRef>
              <c:f>Sheet3!$C$15</c:f>
              <c:strCache>
                <c:ptCount val="1"/>
                <c:pt idx="0">
                  <c:v>China</c:v>
                </c:pt>
              </c:strCache>
            </c:strRef>
          </c:tx>
          <c:spPr>
            <a:ln w="38100" cap="rnd">
              <a:solidFill>
                <a:srgbClr val="FF0000"/>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Sheet3!$D$15:$R$15</c:f>
              <c:numCache>
                <c:formatCode>General</c:formatCode>
                <c:ptCount val="15"/>
                <c:pt idx="0">
                  <c:v>28.158728752168301</c:v>
                </c:pt>
                <c:pt idx="1">
                  <c:v>28.564438045946801</c:v>
                </c:pt>
                <c:pt idx="2">
                  <c:v>28.993151536056128</c:v>
                </c:pt>
                <c:pt idx="3">
                  <c:v>31.605424277923554</c:v>
                </c:pt>
                <c:pt idx="4">
                  <c:v>31.918131557734181</c:v>
                </c:pt>
                <c:pt idx="5">
                  <c:v>31.646808763441896</c:v>
                </c:pt>
                <c:pt idx="6">
                  <c:v>32.927041607137923</c:v>
                </c:pt>
                <c:pt idx="7">
                  <c:v>34.116540408530341</c:v>
                </c:pt>
                <c:pt idx="8">
                  <c:v>36.980204061826818</c:v>
                </c:pt>
                <c:pt idx="9">
                  <c:v>35.583834883433163</c:v>
                </c:pt>
                <c:pt idx="10">
                  <c:v>35.012802676113012</c:v>
                </c:pt>
                <c:pt idx="11">
                  <c:v>34.405396780971479</c:v>
                </c:pt>
                <c:pt idx="12">
                  <c:v>34.334642008071107</c:v>
                </c:pt>
                <c:pt idx="13">
                  <c:v>34.169522105344896</c:v>
                </c:pt>
                <c:pt idx="14">
                  <c:v>34.169521328485807</c:v>
                </c:pt>
              </c:numCache>
            </c:numRef>
          </c:val>
          <c:smooth val="0"/>
          <c:extLst>
            <c:ext xmlns:c16="http://schemas.microsoft.com/office/drawing/2014/chart" uri="{C3380CC4-5D6E-409C-BE32-E72D297353CC}">
              <c16:uniqueId val="{00000001-75ED-4BB1-8263-91B9E48AAB14}"/>
            </c:ext>
          </c:extLst>
        </c:ser>
        <c:ser>
          <c:idx val="2"/>
          <c:order val="2"/>
          <c:tx>
            <c:strRef>
              <c:f>Sheet3!$C$16</c:f>
              <c:strCache>
                <c:ptCount val="1"/>
                <c:pt idx="0">
                  <c:v>India</c:v>
                </c:pt>
              </c:strCache>
            </c:strRef>
          </c:tx>
          <c:spPr>
            <a:ln w="38100" cap="rnd">
              <a:solidFill>
                <a:srgbClr val="00B050"/>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Sheet3!$D$16:$R$16</c:f>
              <c:numCache>
                <c:formatCode>General</c:formatCode>
                <c:ptCount val="15"/>
                <c:pt idx="0">
                  <c:v>27.363855024280948</c:v>
                </c:pt>
                <c:pt idx="1">
                  <c:v>26.599948101752613</c:v>
                </c:pt>
                <c:pt idx="2">
                  <c:v>26.220442077132105</c:v>
                </c:pt>
                <c:pt idx="3">
                  <c:v>27.058974489303196</c:v>
                </c:pt>
                <c:pt idx="4">
                  <c:v>27.232843544592626</c:v>
                </c:pt>
                <c:pt idx="5">
                  <c:v>26.231662594119147</c:v>
                </c:pt>
                <c:pt idx="6">
                  <c:v>26.345382262239664</c:v>
                </c:pt>
                <c:pt idx="7">
                  <c:v>27.050681210805561</c:v>
                </c:pt>
                <c:pt idx="8">
                  <c:v>30.98262690840231</c:v>
                </c:pt>
                <c:pt idx="9">
                  <c:v>29.245275784556462</c:v>
                </c:pt>
                <c:pt idx="10">
                  <c:v>28.625841885631459</c:v>
                </c:pt>
                <c:pt idx="11">
                  <c:v>28.176923890835358</c:v>
                </c:pt>
                <c:pt idx="12">
                  <c:v>27.958874457914117</c:v>
                </c:pt>
                <c:pt idx="13">
                  <c:v>27.824767250514583</c:v>
                </c:pt>
                <c:pt idx="14">
                  <c:v>27.696627985689737</c:v>
                </c:pt>
              </c:numCache>
            </c:numRef>
          </c:val>
          <c:smooth val="0"/>
          <c:extLst>
            <c:ext xmlns:c16="http://schemas.microsoft.com/office/drawing/2014/chart" uri="{C3380CC4-5D6E-409C-BE32-E72D297353CC}">
              <c16:uniqueId val="{00000002-75ED-4BB1-8263-91B9E48AAB14}"/>
            </c:ext>
          </c:extLst>
        </c:ser>
        <c:ser>
          <c:idx val="3"/>
          <c:order val="3"/>
          <c:tx>
            <c:strRef>
              <c:f>Sheet3!$C$17</c:f>
              <c:strCache>
                <c:ptCount val="1"/>
                <c:pt idx="0">
                  <c:v>Indonesia</c:v>
                </c:pt>
              </c:strCache>
            </c:strRef>
          </c:tx>
          <c:spPr>
            <a:ln w="38100" cap="rnd">
              <a:solidFill>
                <a:schemeClr val="bg2">
                  <a:lumMod val="75000"/>
                </a:schemeClr>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Sheet3!$D$17:$R$17</c:f>
              <c:numCache>
                <c:formatCode>General</c:formatCode>
                <c:ptCount val="15"/>
                <c:pt idx="0">
                  <c:v>18.835804386345306</c:v>
                </c:pt>
                <c:pt idx="1">
                  <c:v>19.081188670233313</c:v>
                </c:pt>
                <c:pt idx="2">
                  <c:v>18.606245202498691</c:v>
                </c:pt>
                <c:pt idx="3">
                  <c:v>17.478161635121882</c:v>
                </c:pt>
                <c:pt idx="4">
                  <c:v>16.823774479157404</c:v>
                </c:pt>
                <c:pt idx="5">
                  <c:v>16.562377521631642</c:v>
                </c:pt>
                <c:pt idx="6">
                  <c:v>16.630912265090753</c:v>
                </c:pt>
                <c:pt idx="7">
                  <c:v>16.382865563672198</c:v>
                </c:pt>
                <c:pt idx="8">
                  <c:v>18.23179212539597</c:v>
                </c:pt>
                <c:pt idx="9">
                  <c:v>18.531207560429191</c:v>
                </c:pt>
                <c:pt idx="10">
                  <c:v>17.290738870691925</c:v>
                </c:pt>
                <c:pt idx="11">
                  <c:v>16.382897875625769</c:v>
                </c:pt>
                <c:pt idx="12">
                  <c:v>16.346436820597603</c:v>
                </c:pt>
                <c:pt idx="13">
                  <c:v>16.203622639788247</c:v>
                </c:pt>
                <c:pt idx="14">
                  <c:v>14.966418815057589</c:v>
                </c:pt>
              </c:numCache>
            </c:numRef>
          </c:val>
          <c:smooth val="0"/>
          <c:extLst>
            <c:ext xmlns:c16="http://schemas.microsoft.com/office/drawing/2014/chart" uri="{C3380CC4-5D6E-409C-BE32-E72D297353CC}">
              <c16:uniqueId val="{00000003-75ED-4BB1-8263-91B9E48AAB14}"/>
            </c:ext>
          </c:extLst>
        </c:ser>
        <c:ser>
          <c:idx val="4"/>
          <c:order val="4"/>
          <c:tx>
            <c:strRef>
              <c:f>Sheet3!$C$18</c:f>
              <c:strCache>
                <c:ptCount val="1"/>
                <c:pt idx="0">
                  <c:v>Nepal</c:v>
                </c:pt>
              </c:strCache>
            </c:strRef>
          </c:tx>
          <c:spPr>
            <a:ln w="38100" cap="rnd">
              <a:solidFill>
                <a:schemeClr val="accent5"/>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Sheet3!$D$18:$R$18</c:f>
              <c:numCache>
                <c:formatCode>General</c:formatCode>
                <c:ptCount val="15"/>
                <c:pt idx="0">
                  <c:v>16.768324131275811</c:v>
                </c:pt>
                <c:pt idx="1">
                  <c:v>15.495547268305293</c:v>
                </c:pt>
                <c:pt idx="2">
                  <c:v>16.583304981880538</c:v>
                </c:pt>
                <c:pt idx="3">
                  <c:v>17.66976028111112</c:v>
                </c:pt>
                <c:pt idx="4">
                  <c:v>18.961409816231644</c:v>
                </c:pt>
                <c:pt idx="5">
                  <c:v>23.634770823995048</c:v>
                </c:pt>
                <c:pt idx="6">
                  <c:v>27.999092588527191</c:v>
                </c:pt>
                <c:pt idx="7">
                  <c:v>27.338808948097803</c:v>
                </c:pt>
                <c:pt idx="8">
                  <c:v>27.031432091896068</c:v>
                </c:pt>
                <c:pt idx="9">
                  <c:v>30.23572753304628</c:v>
                </c:pt>
                <c:pt idx="10">
                  <c:v>30.507344567528623</c:v>
                </c:pt>
                <c:pt idx="11">
                  <c:v>30.196709470521306</c:v>
                </c:pt>
                <c:pt idx="12">
                  <c:v>29.387452207180331</c:v>
                </c:pt>
                <c:pt idx="13">
                  <c:v>28.767795056378993</c:v>
                </c:pt>
                <c:pt idx="14">
                  <c:v>28.878124333605236</c:v>
                </c:pt>
              </c:numCache>
            </c:numRef>
          </c:val>
          <c:smooth val="0"/>
          <c:extLst>
            <c:ext xmlns:c16="http://schemas.microsoft.com/office/drawing/2014/chart" uri="{C3380CC4-5D6E-409C-BE32-E72D297353CC}">
              <c16:uniqueId val="{00000004-75ED-4BB1-8263-91B9E48AAB14}"/>
            </c:ext>
          </c:extLst>
        </c:ser>
        <c:ser>
          <c:idx val="5"/>
          <c:order val="5"/>
          <c:tx>
            <c:strRef>
              <c:f>Sheet3!$C$19</c:f>
              <c:strCache>
                <c:ptCount val="1"/>
                <c:pt idx="0">
                  <c:v>South Korea</c:v>
                </c:pt>
              </c:strCache>
            </c:strRef>
          </c:tx>
          <c:spPr>
            <a:ln w="38100" cap="rnd">
              <a:solidFill>
                <a:schemeClr val="accent2">
                  <a:lumMod val="40000"/>
                  <a:lumOff val="60000"/>
                </a:schemeClr>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Sheet3!$D$19:$R$19</c:f>
              <c:numCache>
                <c:formatCode>General</c:formatCode>
                <c:ptCount val="15"/>
                <c:pt idx="0">
                  <c:v>19.666466057172109</c:v>
                </c:pt>
                <c:pt idx="1">
                  <c:v>19.904729363803447</c:v>
                </c:pt>
                <c:pt idx="2">
                  <c:v>19.757583357913251</c:v>
                </c:pt>
                <c:pt idx="3">
                  <c:v>19.738116611834208</c:v>
                </c:pt>
                <c:pt idx="4">
                  <c:v>19.487591622029097</c:v>
                </c:pt>
                <c:pt idx="5">
                  <c:v>19.637869647519928</c:v>
                </c:pt>
                <c:pt idx="6">
                  <c:v>20.382915832671564</c:v>
                </c:pt>
                <c:pt idx="7">
                  <c:v>22.6151119950717</c:v>
                </c:pt>
                <c:pt idx="8">
                  <c:v>25.631201155372207</c:v>
                </c:pt>
                <c:pt idx="9">
                  <c:v>25.624200290768368</c:v>
                </c:pt>
                <c:pt idx="10">
                  <c:v>25.340636685665473</c:v>
                </c:pt>
                <c:pt idx="11">
                  <c:v>25.525936444868201</c:v>
                </c:pt>
                <c:pt idx="12">
                  <c:v>25.555688532951965</c:v>
                </c:pt>
                <c:pt idx="13">
                  <c:v>25.42791009028717</c:v>
                </c:pt>
                <c:pt idx="14">
                  <c:v>25.173630989384343</c:v>
                </c:pt>
              </c:numCache>
            </c:numRef>
          </c:val>
          <c:smooth val="0"/>
          <c:extLst>
            <c:ext xmlns:c16="http://schemas.microsoft.com/office/drawing/2014/chart" uri="{C3380CC4-5D6E-409C-BE32-E72D297353CC}">
              <c16:uniqueId val="{00000005-75ED-4BB1-8263-91B9E48AAB14}"/>
            </c:ext>
          </c:extLst>
        </c:ser>
        <c:ser>
          <c:idx val="6"/>
          <c:order val="6"/>
          <c:tx>
            <c:strRef>
              <c:f>Sheet3!$C$20</c:f>
              <c:strCache>
                <c:ptCount val="1"/>
                <c:pt idx="0">
                  <c:v>Thailand</c:v>
                </c:pt>
              </c:strCache>
            </c:strRef>
          </c:tx>
          <c:spPr>
            <a:ln w="38100" cap="rnd">
              <a:solidFill>
                <a:schemeClr val="accent1">
                  <a:lumMod val="60000"/>
                  <a:lumOff val="40000"/>
                </a:schemeClr>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Sheet3!$D$20:$R$20</c:f>
              <c:numCache>
                <c:formatCode>General</c:formatCode>
                <c:ptCount val="15"/>
                <c:pt idx="0">
                  <c:v>22.251298313928572</c:v>
                </c:pt>
                <c:pt idx="1">
                  <c:v>21.635534314253213</c:v>
                </c:pt>
                <c:pt idx="2">
                  <c:v>22.186011342924953</c:v>
                </c:pt>
                <c:pt idx="3">
                  <c:v>22.182205285206251</c:v>
                </c:pt>
                <c:pt idx="4">
                  <c:v>21.349745135521626</c:v>
                </c:pt>
                <c:pt idx="5">
                  <c:v>21.521650354531303</c:v>
                </c:pt>
                <c:pt idx="6">
                  <c:v>21.356921372969328</c:v>
                </c:pt>
                <c:pt idx="7">
                  <c:v>21.81263621740074</c:v>
                </c:pt>
                <c:pt idx="8">
                  <c:v>25.306898911610006</c:v>
                </c:pt>
                <c:pt idx="9">
                  <c:v>25.941625389019389</c:v>
                </c:pt>
                <c:pt idx="10">
                  <c:v>23.089326776047741</c:v>
                </c:pt>
                <c:pt idx="11">
                  <c:v>23.242625780771295</c:v>
                </c:pt>
                <c:pt idx="12">
                  <c:v>23.165449556538256</c:v>
                </c:pt>
                <c:pt idx="13">
                  <c:v>23.105467822355244</c:v>
                </c:pt>
                <c:pt idx="14">
                  <c:v>23.064232481456372</c:v>
                </c:pt>
              </c:numCache>
            </c:numRef>
          </c:val>
          <c:smooth val="0"/>
          <c:extLst>
            <c:ext xmlns:c16="http://schemas.microsoft.com/office/drawing/2014/chart" uri="{C3380CC4-5D6E-409C-BE32-E72D297353CC}">
              <c16:uniqueId val="{00000006-75ED-4BB1-8263-91B9E48AAB14}"/>
            </c:ext>
          </c:extLst>
        </c:ser>
        <c:ser>
          <c:idx val="7"/>
          <c:order val="7"/>
          <c:tx>
            <c:strRef>
              <c:f>Sheet3!$C$21</c:f>
              <c:strCache>
                <c:ptCount val="1"/>
                <c:pt idx="0">
                  <c:v>Vietnam</c:v>
                </c:pt>
              </c:strCache>
            </c:strRef>
          </c:tx>
          <c:spPr>
            <a:ln w="38100" cap="rnd">
              <a:solidFill>
                <a:schemeClr val="accent2">
                  <a:lumMod val="60000"/>
                </a:schemeClr>
              </a:solidFill>
              <a:round/>
            </a:ln>
            <a:effectLst/>
          </c:spPr>
          <c:marker>
            <c:symbol val="none"/>
          </c:marker>
          <c:cat>
            <c:numRef>
              <c:f>Sheet3!$D$13:$R$13</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Sheet3!$D$21:$R$21</c:f>
              <c:numCache>
                <c:formatCode>General</c:formatCode>
                <c:ptCount val="15"/>
                <c:pt idx="0">
                  <c:v>23.466463095332379</c:v>
                </c:pt>
                <c:pt idx="1">
                  <c:v>24.45702347610213</c:v>
                </c:pt>
                <c:pt idx="2">
                  <c:v>22.754927927582091</c:v>
                </c:pt>
                <c:pt idx="3">
                  <c:v>24.173593582387205</c:v>
                </c:pt>
                <c:pt idx="4">
                  <c:v>22.230676613966146</c:v>
                </c:pt>
                <c:pt idx="5">
                  <c:v>21.529306464588341</c:v>
                </c:pt>
                <c:pt idx="6">
                  <c:v>20.511105176715855</c:v>
                </c:pt>
                <c:pt idx="7">
                  <c:v>22.836781866786389</c:v>
                </c:pt>
                <c:pt idx="8">
                  <c:v>21.586480012186076</c:v>
                </c:pt>
                <c:pt idx="9">
                  <c:v>20.632901309381047</c:v>
                </c:pt>
                <c:pt idx="10">
                  <c:v>20.539221063935624</c:v>
                </c:pt>
                <c:pt idx="11">
                  <c:v>20.51420307302195</c:v>
                </c:pt>
                <c:pt idx="12">
                  <c:v>20.501853731347115</c:v>
                </c:pt>
                <c:pt idx="13">
                  <c:v>20.443763816104937</c:v>
                </c:pt>
                <c:pt idx="14">
                  <c:v>20.381767058588313</c:v>
                </c:pt>
              </c:numCache>
            </c:numRef>
          </c:val>
          <c:smooth val="0"/>
          <c:extLst>
            <c:ext xmlns:c16="http://schemas.microsoft.com/office/drawing/2014/chart" uri="{C3380CC4-5D6E-409C-BE32-E72D297353CC}">
              <c16:uniqueId val="{00000007-75ED-4BB1-8263-91B9E48AAB14}"/>
            </c:ext>
          </c:extLst>
        </c:ser>
        <c:dLbls>
          <c:showLegendKey val="0"/>
          <c:showVal val="0"/>
          <c:showCatName val="0"/>
          <c:showSerName val="0"/>
          <c:showPercent val="0"/>
          <c:showBubbleSize val="0"/>
        </c:dLbls>
        <c:smooth val="0"/>
        <c:axId val="470271344"/>
        <c:axId val="470275696"/>
      </c:lineChart>
      <c:catAx>
        <c:axId val="47027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5696"/>
        <c:crosses val="autoZero"/>
        <c:auto val="1"/>
        <c:lblAlgn val="ctr"/>
        <c:lblOffset val="100"/>
        <c:noMultiLvlLbl val="0"/>
      </c:catAx>
      <c:valAx>
        <c:axId val="47027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1344"/>
        <c:crosses val="autoZero"/>
        <c:crossBetween val="between"/>
      </c:valAx>
      <c:spPr>
        <a:noFill/>
        <a:ln>
          <a:noFill/>
        </a:ln>
        <a:effectLst/>
      </c:spPr>
    </c:plotArea>
    <c:legend>
      <c:legendPos val="b"/>
      <c:layout>
        <c:manualLayout>
          <c:xMode val="edge"/>
          <c:yMode val="edge"/>
          <c:x val="0.10112237779519992"/>
          <c:y val="0.93436755355142709"/>
          <c:w val="0.79775524440960011"/>
          <c:h val="5.26572998140910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General Government Gross Debt (% of GDP): Bangladesh, China, India, Indonesia, Nepal, South Korea, Thailand and Vietnam (2012–2026)</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7779154732582233E-2"/>
          <c:y val="0.12078291550997054"/>
          <c:w val="0.95024819467512722"/>
          <c:h val="0.75039204051791719"/>
        </c:manualLayout>
      </c:layout>
      <c:lineChart>
        <c:grouping val="standard"/>
        <c:varyColors val="0"/>
        <c:ser>
          <c:idx val="0"/>
          <c:order val="0"/>
          <c:tx>
            <c:strRef>
              <c:f>Sheet3!$C$26</c:f>
              <c:strCache>
                <c:ptCount val="1"/>
                <c:pt idx="0">
                  <c:v>Bangladesh</c:v>
                </c:pt>
              </c:strCache>
            </c:strRef>
          </c:tx>
          <c:spPr>
            <a:ln w="38100" cap="rnd">
              <a:solidFill>
                <a:srgbClr val="FFC000"/>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Sheet3!$D$26:$R$26</c:f>
              <c:numCache>
                <c:formatCode>General</c:formatCode>
                <c:ptCount val="15"/>
                <c:pt idx="0">
                  <c:v>36.220629788747196</c:v>
                </c:pt>
                <c:pt idx="1">
                  <c:v>35.820044963855565</c:v>
                </c:pt>
                <c:pt idx="2">
                  <c:v>35.273438915996614</c:v>
                </c:pt>
                <c:pt idx="3">
                  <c:v>33.681126744361038</c:v>
                </c:pt>
                <c:pt idx="4">
                  <c:v>33.33126789465917</c:v>
                </c:pt>
                <c:pt idx="5">
                  <c:v>33.376307695670661</c:v>
                </c:pt>
                <c:pt idx="6">
                  <c:v>34.565047977865696</c:v>
                </c:pt>
                <c:pt idx="7">
                  <c:v>35.694083523548557</c:v>
                </c:pt>
                <c:pt idx="8">
                  <c:v>38.855449860796405</c:v>
                </c:pt>
                <c:pt idx="9">
                  <c:v>40.158221638077627</c:v>
                </c:pt>
                <c:pt idx="10">
                  <c:v>40.158894926410895</c:v>
                </c:pt>
                <c:pt idx="11">
                  <c:v>39.642546399599269</c:v>
                </c:pt>
                <c:pt idx="12">
                  <c:v>39.42891607312017</c:v>
                </c:pt>
                <c:pt idx="13">
                  <c:v>39.312031780248802</c:v>
                </c:pt>
                <c:pt idx="14">
                  <c:v>39.327441468589569</c:v>
                </c:pt>
              </c:numCache>
            </c:numRef>
          </c:val>
          <c:smooth val="0"/>
          <c:extLst>
            <c:ext xmlns:c16="http://schemas.microsoft.com/office/drawing/2014/chart" uri="{C3380CC4-5D6E-409C-BE32-E72D297353CC}">
              <c16:uniqueId val="{00000000-7BB2-46D0-A36F-B81A782803AF}"/>
            </c:ext>
          </c:extLst>
        </c:ser>
        <c:ser>
          <c:idx val="1"/>
          <c:order val="1"/>
          <c:tx>
            <c:strRef>
              <c:f>Sheet3!$C$27</c:f>
              <c:strCache>
                <c:ptCount val="1"/>
                <c:pt idx="0">
                  <c:v>China</c:v>
                </c:pt>
              </c:strCache>
            </c:strRef>
          </c:tx>
          <c:spPr>
            <a:ln w="38100" cap="rnd">
              <a:solidFill>
                <a:srgbClr val="FF0000"/>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Sheet3!$D$27:$R$27</c:f>
              <c:numCache>
                <c:formatCode>General</c:formatCode>
                <c:ptCount val="15"/>
                <c:pt idx="0">
                  <c:v>34.393062352996608</c:v>
                </c:pt>
                <c:pt idx="1">
                  <c:v>37.035285298531321</c:v>
                </c:pt>
                <c:pt idx="2">
                  <c:v>39.969241127480068</c:v>
                </c:pt>
                <c:pt idx="3">
                  <c:v>41.488823753819474</c:v>
                </c:pt>
                <c:pt idx="4">
                  <c:v>48.237995301567771</c:v>
                </c:pt>
                <c:pt idx="5">
                  <c:v>51.732781725729396</c:v>
                </c:pt>
                <c:pt idx="6">
                  <c:v>53.844695703089599</c:v>
                </c:pt>
                <c:pt idx="7">
                  <c:v>57.054097555019069</c:v>
                </c:pt>
                <c:pt idx="8">
                  <c:v>66.825518927226085</c:v>
                </c:pt>
                <c:pt idx="9">
                  <c:v>69.604819223565997</c:v>
                </c:pt>
                <c:pt idx="10">
                  <c:v>73.721392795713527</c:v>
                </c:pt>
                <c:pt idx="11">
                  <c:v>77.285253003763572</c:v>
                </c:pt>
                <c:pt idx="12">
                  <c:v>80.423547935355117</c:v>
                </c:pt>
                <c:pt idx="13">
                  <c:v>83.292125606600237</c:v>
                </c:pt>
                <c:pt idx="14">
                  <c:v>85.952674292898308</c:v>
                </c:pt>
              </c:numCache>
            </c:numRef>
          </c:val>
          <c:smooth val="0"/>
          <c:extLst>
            <c:ext xmlns:c16="http://schemas.microsoft.com/office/drawing/2014/chart" uri="{C3380CC4-5D6E-409C-BE32-E72D297353CC}">
              <c16:uniqueId val="{00000001-7BB2-46D0-A36F-B81A782803AF}"/>
            </c:ext>
          </c:extLst>
        </c:ser>
        <c:ser>
          <c:idx val="2"/>
          <c:order val="2"/>
          <c:tx>
            <c:strRef>
              <c:f>Sheet3!$C$28</c:f>
              <c:strCache>
                <c:ptCount val="1"/>
                <c:pt idx="0">
                  <c:v>India</c:v>
                </c:pt>
              </c:strCache>
            </c:strRef>
          </c:tx>
          <c:spPr>
            <a:ln w="38100" cap="rnd">
              <a:solidFill>
                <a:srgbClr val="00B050"/>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Sheet3!$D$28:$R$28</c:f>
              <c:numCache>
                <c:formatCode>General</c:formatCode>
                <c:ptCount val="15"/>
                <c:pt idx="0">
                  <c:v>67.658235719392877</c:v>
                </c:pt>
                <c:pt idx="1">
                  <c:v>67.37937468398151</c:v>
                </c:pt>
                <c:pt idx="2">
                  <c:v>66.827156707080391</c:v>
                </c:pt>
                <c:pt idx="3">
                  <c:v>68.775815466055079</c:v>
                </c:pt>
                <c:pt idx="4">
                  <c:v>68.71154228338186</c:v>
                </c:pt>
                <c:pt idx="5">
                  <c:v>69.456630958974358</c:v>
                </c:pt>
                <c:pt idx="6">
                  <c:v>70.23654281912971</c:v>
                </c:pt>
                <c:pt idx="7">
                  <c:v>73.887278988856082</c:v>
                </c:pt>
                <c:pt idx="8">
                  <c:v>89.55868091218187</c:v>
                </c:pt>
                <c:pt idx="9">
                  <c:v>86.596528715516953</c:v>
                </c:pt>
                <c:pt idx="10">
                  <c:v>86.30873901765149</c:v>
                </c:pt>
                <c:pt idx="11">
                  <c:v>85.706290320007696</c:v>
                </c:pt>
                <c:pt idx="12">
                  <c:v>84.826613470421691</c:v>
                </c:pt>
                <c:pt idx="13">
                  <c:v>83.768336848496631</c:v>
                </c:pt>
                <c:pt idx="14">
                  <c:v>82.568619774944551</c:v>
                </c:pt>
              </c:numCache>
            </c:numRef>
          </c:val>
          <c:smooth val="0"/>
          <c:extLst>
            <c:ext xmlns:c16="http://schemas.microsoft.com/office/drawing/2014/chart" uri="{C3380CC4-5D6E-409C-BE32-E72D297353CC}">
              <c16:uniqueId val="{00000002-7BB2-46D0-A36F-B81A782803AF}"/>
            </c:ext>
          </c:extLst>
        </c:ser>
        <c:ser>
          <c:idx val="3"/>
          <c:order val="3"/>
          <c:tx>
            <c:strRef>
              <c:f>Sheet3!$C$29</c:f>
              <c:strCache>
                <c:ptCount val="1"/>
                <c:pt idx="0">
                  <c:v>Indonesia</c:v>
                </c:pt>
              </c:strCache>
            </c:strRef>
          </c:tx>
          <c:spPr>
            <a:ln w="38100" cap="rnd">
              <a:solidFill>
                <a:schemeClr val="bg2">
                  <a:lumMod val="75000"/>
                </a:schemeClr>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Sheet3!$D$29:$R$29</c:f>
              <c:numCache>
                <c:formatCode>General</c:formatCode>
                <c:ptCount val="15"/>
                <c:pt idx="0">
                  <c:v>22.960397492741308</c:v>
                </c:pt>
                <c:pt idx="1">
                  <c:v>24.846707578167244</c:v>
                </c:pt>
                <c:pt idx="2">
                  <c:v>24.681631265084373</c:v>
                </c:pt>
                <c:pt idx="3">
                  <c:v>27.013303956079159</c:v>
                </c:pt>
                <c:pt idx="4">
                  <c:v>27.95546087755066</c:v>
                </c:pt>
                <c:pt idx="5">
                  <c:v>29.395537141336554</c:v>
                </c:pt>
                <c:pt idx="6">
                  <c:v>30.422723351615794</c:v>
                </c:pt>
                <c:pt idx="7">
                  <c:v>30.563689817980006</c:v>
                </c:pt>
                <c:pt idx="8">
                  <c:v>36.621032708792008</c:v>
                </c:pt>
                <c:pt idx="9">
                  <c:v>41.368461119156457</c:v>
                </c:pt>
                <c:pt idx="10">
                  <c:v>42.833413452919835</c:v>
                </c:pt>
                <c:pt idx="11">
                  <c:v>42.857978625616497</c:v>
                </c:pt>
                <c:pt idx="12">
                  <c:v>42.679602583503609</c:v>
                </c:pt>
                <c:pt idx="13">
                  <c:v>42.212257064846796</c:v>
                </c:pt>
                <c:pt idx="14">
                  <c:v>38.98920213126037</c:v>
                </c:pt>
              </c:numCache>
            </c:numRef>
          </c:val>
          <c:smooth val="0"/>
          <c:extLst>
            <c:ext xmlns:c16="http://schemas.microsoft.com/office/drawing/2014/chart" uri="{C3380CC4-5D6E-409C-BE32-E72D297353CC}">
              <c16:uniqueId val="{00000003-7BB2-46D0-A36F-B81A782803AF}"/>
            </c:ext>
          </c:extLst>
        </c:ser>
        <c:ser>
          <c:idx val="4"/>
          <c:order val="4"/>
          <c:tx>
            <c:strRef>
              <c:f>Sheet3!$C$30</c:f>
              <c:strCache>
                <c:ptCount val="1"/>
                <c:pt idx="0">
                  <c:v>Nepal</c:v>
                </c:pt>
              </c:strCache>
            </c:strRef>
          </c:tx>
          <c:spPr>
            <a:ln w="38100" cap="rnd">
              <a:solidFill>
                <a:schemeClr val="accent1">
                  <a:lumMod val="60000"/>
                  <a:lumOff val="40000"/>
                </a:schemeClr>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Sheet3!$D$30:$R$30</c:f>
              <c:numCache>
                <c:formatCode>General</c:formatCode>
                <c:ptCount val="15"/>
                <c:pt idx="0">
                  <c:v>34.514815555282972</c:v>
                </c:pt>
                <c:pt idx="1">
                  <c:v>31.898803818553596</c:v>
                </c:pt>
                <c:pt idx="2">
                  <c:v>27.551020565736611</c:v>
                </c:pt>
                <c:pt idx="3">
                  <c:v>25.730446368684362</c:v>
                </c:pt>
                <c:pt idx="4">
                  <c:v>24.957343912689762</c:v>
                </c:pt>
                <c:pt idx="5">
                  <c:v>24.989107517811824</c:v>
                </c:pt>
                <c:pt idx="6">
                  <c:v>30.080808473324144</c:v>
                </c:pt>
                <c:pt idx="7">
                  <c:v>33.133368526125132</c:v>
                </c:pt>
                <c:pt idx="8">
                  <c:v>41.308636573442236</c:v>
                </c:pt>
                <c:pt idx="9">
                  <c:v>49.635340020579903</c:v>
                </c:pt>
                <c:pt idx="10">
                  <c:v>54.121338853433784</c:v>
                </c:pt>
                <c:pt idx="11">
                  <c:v>56.383985055519624</c:v>
                </c:pt>
                <c:pt idx="12">
                  <c:v>57.122034548437625</c:v>
                </c:pt>
                <c:pt idx="13">
                  <c:v>56.879948989147358</c:v>
                </c:pt>
                <c:pt idx="14">
                  <c:v>56.474605253949939</c:v>
                </c:pt>
              </c:numCache>
            </c:numRef>
          </c:val>
          <c:smooth val="0"/>
          <c:extLst>
            <c:ext xmlns:c16="http://schemas.microsoft.com/office/drawing/2014/chart" uri="{C3380CC4-5D6E-409C-BE32-E72D297353CC}">
              <c16:uniqueId val="{00000004-7BB2-46D0-A36F-B81A782803AF}"/>
            </c:ext>
          </c:extLst>
        </c:ser>
        <c:ser>
          <c:idx val="5"/>
          <c:order val="5"/>
          <c:tx>
            <c:strRef>
              <c:f>Sheet3!$C$31</c:f>
              <c:strCache>
                <c:ptCount val="1"/>
                <c:pt idx="0">
                  <c:v>South Korea</c:v>
                </c:pt>
              </c:strCache>
            </c:strRef>
          </c:tx>
          <c:spPr>
            <a:ln w="38100" cap="rnd">
              <a:solidFill>
                <a:schemeClr val="accent2">
                  <a:lumMod val="40000"/>
                  <a:lumOff val="60000"/>
                </a:schemeClr>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Sheet3!$D$31:$R$31</c:f>
              <c:numCache>
                <c:formatCode>General</c:formatCode>
                <c:ptCount val="15"/>
                <c:pt idx="0">
                  <c:v>35.038958447170018</c:v>
                </c:pt>
                <c:pt idx="1">
                  <c:v>37.686085039423801</c:v>
                </c:pt>
                <c:pt idx="2">
                  <c:v>39.707497909373998</c:v>
                </c:pt>
                <c:pt idx="3">
                  <c:v>40.783575401122931</c:v>
                </c:pt>
                <c:pt idx="4">
                  <c:v>41.217167366688315</c:v>
                </c:pt>
                <c:pt idx="5">
                  <c:v>40.050158574549918</c:v>
                </c:pt>
                <c:pt idx="6">
                  <c:v>40.022282248914046</c:v>
                </c:pt>
                <c:pt idx="7">
                  <c:v>42.2450852765013</c:v>
                </c:pt>
                <c:pt idx="8">
                  <c:v>48.680608228116157</c:v>
                </c:pt>
                <c:pt idx="9">
                  <c:v>53.170536083783247</c:v>
                </c:pt>
                <c:pt idx="10">
                  <c:v>57.228493980944592</c:v>
                </c:pt>
                <c:pt idx="11">
                  <c:v>61.040854726367996</c:v>
                </c:pt>
                <c:pt idx="12">
                  <c:v>64.403313161269594</c:v>
                </c:pt>
                <c:pt idx="13">
                  <c:v>67.33565690671648</c:v>
                </c:pt>
                <c:pt idx="14">
                  <c:v>69.720111307659366</c:v>
                </c:pt>
              </c:numCache>
            </c:numRef>
          </c:val>
          <c:smooth val="0"/>
          <c:extLst>
            <c:ext xmlns:c16="http://schemas.microsoft.com/office/drawing/2014/chart" uri="{C3380CC4-5D6E-409C-BE32-E72D297353CC}">
              <c16:uniqueId val="{00000005-7BB2-46D0-A36F-B81A782803AF}"/>
            </c:ext>
          </c:extLst>
        </c:ser>
        <c:ser>
          <c:idx val="6"/>
          <c:order val="6"/>
          <c:tx>
            <c:strRef>
              <c:f>Sheet3!$C$32</c:f>
              <c:strCache>
                <c:ptCount val="1"/>
                <c:pt idx="0">
                  <c:v>Thailand</c:v>
                </c:pt>
              </c:strCache>
            </c:strRef>
          </c:tx>
          <c:spPr>
            <a:ln w="38100" cap="rnd">
              <a:solidFill>
                <a:schemeClr val="accent1">
                  <a:lumMod val="60000"/>
                </a:schemeClr>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Sheet3!$D$32:$R$32</c:f>
              <c:numCache>
                <c:formatCode>General</c:formatCode>
                <c:ptCount val="15"/>
                <c:pt idx="0">
                  <c:v>41.929723248310488</c:v>
                </c:pt>
                <c:pt idx="1">
                  <c:v>42.190422332296187</c:v>
                </c:pt>
                <c:pt idx="2">
                  <c:v>43.334600263899659</c:v>
                </c:pt>
                <c:pt idx="3">
                  <c:v>42.558701233713911</c:v>
                </c:pt>
                <c:pt idx="4">
                  <c:v>41.745392200110643</c:v>
                </c:pt>
                <c:pt idx="5">
                  <c:v>41.777662241267784</c:v>
                </c:pt>
                <c:pt idx="6">
                  <c:v>41.950036363960308</c:v>
                </c:pt>
                <c:pt idx="7">
                  <c:v>41.043185487587678</c:v>
                </c:pt>
                <c:pt idx="8">
                  <c:v>49.637247673753507</c:v>
                </c:pt>
                <c:pt idx="9">
                  <c:v>55.925397253985501</c:v>
                </c:pt>
                <c:pt idx="10">
                  <c:v>54.663179268154529</c:v>
                </c:pt>
                <c:pt idx="11">
                  <c:v>54.193380593295828</c:v>
                </c:pt>
                <c:pt idx="12">
                  <c:v>53.782888014086062</c:v>
                </c:pt>
                <c:pt idx="13">
                  <c:v>52.671508008719037</c:v>
                </c:pt>
                <c:pt idx="14">
                  <c:v>51.401210427792542</c:v>
                </c:pt>
              </c:numCache>
            </c:numRef>
          </c:val>
          <c:smooth val="0"/>
          <c:extLst>
            <c:ext xmlns:c16="http://schemas.microsoft.com/office/drawing/2014/chart" uri="{C3380CC4-5D6E-409C-BE32-E72D297353CC}">
              <c16:uniqueId val="{00000006-7BB2-46D0-A36F-B81A782803AF}"/>
            </c:ext>
          </c:extLst>
        </c:ser>
        <c:ser>
          <c:idx val="7"/>
          <c:order val="7"/>
          <c:tx>
            <c:strRef>
              <c:f>Sheet3!$C$33</c:f>
              <c:strCache>
                <c:ptCount val="1"/>
                <c:pt idx="0">
                  <c:v>Vietnam</c:v>
                </c:pt>
              </c:strCache>
            </c:strRef>
          </c:tx>
          <c:spPr>
            <a:ln w="38100" cap="rnd">
              <a:solidFill>
                <a:schemeClr val="accent2">
                  <a:lumMod val="60000"/>
                </a:schemeClr>
              </a:solidFill>
              <a:round/>
            </a:ln>
            <a:effectLst/>
          </c:spPr>
          <c:marker>
            <c:symbol val="none"/>
          </c:marker>
          <c:cat>
            <c:numRef>
              <c:f>Sheet3!$D$25:$R$25</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Sheet3!$D$33:$R$33</c:f>
              <c:numCache>
                <c:formatCode>General</c:formatCode>
                <c:ptCount val="15"/>
                <c:pt idx="0">
                  <c:v>38.329968872557771</c:v>
                </c:pt>
                <c:pt idx="1">
                  <c:v>41.412897597005042</c:v>
                </c:pt>
                <c:pt idx="2">
                  <c:v>43.642335040715366</c:v>
                </c:pt>
                <c:pt idx="3">
                  <c:v>46.115999340195927</c:v>
                </c:pt>
                <c:pt idx="4">
                  <c:v>47.636737369356716</c:v>
                </c:pt>
                <c:pt idx="5">
                  <c:v>46.308589429785044</c:v>
                </c:pt>
                <c:pt idx="6">
                  <c:v>43.58030824214115</c:v>
                </c:pt>
                <c:pt idx="7">
                  <c:v>43.365475875662831</c:v>
                </c:pt>
                <c:pt idx="8">
                  <c:v>46.615071784281206</c:v>
                </c:pt>
                <c:pt idx="9">
                  <c:v>47.974817432793778</c:v>
                </c:pt>
                <c:pt idx="10">
                  <c:v>47.338378006434851</c:v>
                </c:pt>
                <c:pt idx="11">
                  <c:v>46.764020748260698</c:v>
                </c:pt>
                <c:pt idx="12">
                  <c:v>45.836021868713573</c:v>
                </c:pt>
                <c:pt idx="13">
                  <c:v>44.898260189029692</c:v>
                </c:pt>
                <c:pt idx="14">
                  <c:v>43.746363934861805</c:v>
                </c:pt>
              </c:numCache>
            </c:numRef>
          </c:val>
          <c:smooth val="0"/>
          <c:extLst>
            <c:ext xmlns:c16="http://schemas.microsoft.com/office/drawing/2014/chart" uri="{C3380CC4-5D6E-409C-BE32-E72D297353CC}">
              <c16:uniqueId val="{00000007-7BB2-46D0-A36F-B81A782803AF}"/>
            </c:ext>
          </c:extLst>
        </c:ser>
        <c:dLbls>
          <c:showLegendKey val="0"/>
          <c:showVal val="0"/>
          <c:showCatName val="0"/>
          <c:showSerName val="0"/>
          <c:showPercent val="0"/>
          <c:showBubbleSize val="0"/>
        </c:dLbls>
        <c:smooth val="0"/>
        <c:axId val="470269712"/>
        <c:axId val="470265360"/>
      </c:lineChart>
      <c:catAx>
        <c:axId val="47026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5360"/>
        <c:crosses val="autoZero"/>
        <c:auto val="1"/>
        <c:lblAlgn val="ctr"/>
        <c:lblOffset val="100"/>
        <c:noMultiLvlLbl val="0"/>
      </c:catAx>
      <c:valAx>
        <c:axId val="47026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dirty="0"/>
              <a:t>India: Confirmed Daily Cases of COVID-19 and Deaths </a:t>
            </a:r>
          </a:p>
          <a:p>
            <a:pPr>
              <a:defRPr b="1"/>
            </a:pPr>
            <a:r>
              <a:rPr lang="en-US" b="1" dirty="0"/>
              <a:t>(1st March 2020 to 10</a:t>
            </a:r>
            <a:r>
              <a:rPr lang="en-US" b="1" baseline="30000" dirty="0"/>
              <a:t>th</a:t>
            </a:r>
            <a:r>
              <a:rPr lang="en-US" b="1" dirty="0"/>
              <a:t> April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2"/>
          <c:order val="0"/>
          <c:tx>
            <c:strRef>
              <c:f>Sheet2!$B$14</c:f>
              <c:strCache>
                <c:ptCount val="1"/>
                <c:pt idx="0">
                  <c:v>Daily Cases_India</c:v>
                </c:pt>
              </c:strCache>
            </c:strRef>
          </c:tx>
          <c:spPr>
            <a:solidFill>
              <a:srgbClr val="0070C0"/>
            </a:solidFill>
            <a:ln>
              <a:noFill/>
            </a:ln>
            <a:effectLst/>
          </c:spPr>
          <c:invertIfNegative val="0"/>
          <c:cat>
            <c:numRef>
              <c:f>Sheet2!$C$11:$QX$11</c:f>
              <c:numCache>
                <c:formatCode>m/d/yyyy</c:formatCode>
                <c:ptCount val="464"/>
                <c:pt idx="0">
                  <c:v>43833</c:v>
                </c:pt>
                <c:pt idx="1">
                  <c:v>43834</c:v>
                </c:pt>
                <c:pt idx="2">
                  <c:v>43835</c:v>
                </c:pt>
                <c:pt idx="3">
                  <c:v>43836</c:v>
                </c:pt>
                <c:pt idx="4">
                  <c:v>43837</c:v>
                </c:pt>
                <c:pt idx="5">
                  <c:v>43838</c:v>
                </c:pt>
                <c:pt idx="6">
                  <c:v>43839</c:v>
                </c:pt>
                <c:pt idx="7">
                  <c:v>43840</c:v>
                </c:pt>
                <c:pt idx="8">
                  <c:v>43841</c:v>
                </c:pt>
                <c:pt idx="9">
                  <c:v>43842</c:v>
                </c:pt>
                <c:pt idx="10">
                  <c:v>43843</c:v>
                </c:pt>
                <c:pt idx="11">
                  <c:v>43844</c:v>
                </c:pt>
                <c:pt idx="12">
                  <c:v>43845</c:v>
                </c:pt>
                <c:pt idx="13">
                  <c:v>43846</c:v>
                </c:pt>
                <c:pt idx="14">
                  <c:v>43847</c:v>
                </c:pt>
                <c:pt idx="15">
                  <c:v>43848</c:v>
                </c:pt>
                <c:pt idx="16">
                  <c:v>43849</c:v>
                </c:pt>
                <c:pt idx="17">
                  <c:v>43850</c:v>
                </c:pt>
                <c:pt idx="18">
                  <c:v>43851</c:v>
                </c:pt>
                <c:pt idx="19">
                  <c:v>43852</c:v>
                </c:pt>
                <c:pt idx="20">
                  <c:v>43853</c:v>
                </c:pt>
                <c:pt idx="21">
                  <c:v>43854</c:v>
                </c:pt>
                <c:pt idx="22">
                  <c:v>43855</c:v>
                </c:pt>
                <c:pt idx="23">
                  <c:v>43856</c:v>
                </c:pt>
                <c:pt idx="24">
                  <c:v>43857</c:v>
                </c:pt>
                <c:pt idx="25">
                  <c:v>43858</c:v>
                </c:pt>
                <c:pt idx="26">
                  <c:v>43859</c:v>
                </c:pt>
                <c:pt idx="27">
                  <c:v>43860</c:v>
                </c:pt>
                <c:pt idx="28">
                  <c:v>43861</c:v>
                </c:pt>
                <c:pt idx="29">
                  <c:v>43862</c:v>
                </c:pt>
                <c:pt idx="30">
                  <c:v>43863</c:v>
                </c:pt>
                <c:pt idx="31">
                  <c:v>43864</c:v>
                </c:pt>
                <c:pt idx="32">
                  <c:v>43865</c:v>
                </c:pt>
                <c:pt idx="33">
                  <c:v>43866</c:v>
                </c:pt>
                <c:pt idx="34">
                  <c:v>43867</c:v>
                </c:pt>
                <c:pt idx="35">
                  <c:v>43868</c:v>
                </c:pt>
                <c:pt idx="36">
                  <c:v>43869</c:v>
                </c:pt>
                <c:pt idx="37">
                  <c:v>43870</c:v>
                </c:pt>
                <c:pt idx="38">
                  <c:v>43871</c:v>
                </c:pt>
                <c:pt idx="39">
                  <c:v>43872</c:v>
                </c:pt>
                <c:pt idx="40">
                  <c:v>43873</c:v>
                </c:pt>
                <c:pt idx="41">
                  <c:v>43874</c:v>
                </c:pt>
                <c:pt idx="42">
                  <c:v>43875</c:v>
                </c:pt>
                <c:pt idx="43">
                  <c:v>43876</c:v>
                </c:pt>
                <c:pt idx="44">
                  <c:v>43877</c:v>
                </c:pt>
                <c:pt idx="45">
                  <c:v>43878</c:v>
                </c:pt>
                <c:pt idx="46">
                  <c:v>43879</c:v>
                </c:pt>
                <c:pt idx="47">
                  <c:v>43880</c:v>
                </c:pt>
                <c:pt idx="48">
                  <c:v>43881</c:v>
                </c:pt>
                <c:pt idx="49">
                  <c:v>43882</c:v>
                </c:pt>
                <c:pt idx="50">
                  <c:v>43883</c:v>
                </c:pt>
                <c:pt idx="51">
                  <c:v>43884</c:v>
                </c:pt>
                <c:pt idx="52">
                  <c:v>43885</c:v>
                </c:pt>
                <c:pt idx="53">
                  <c:v>43886</c:v>
                </c:pt>
                <c:pt idx="54">
                  <c:v>43887</c:v>
                </c:pt>
                <c:pt idx="55">
                  <c:v>43888</c:v>
                </c:pt>
                <c:pt idx="56">
                  <c:v>43889</c:v>
                </c:pt>
                <c:pt idx="57">
                  <c:v>43890</c:v>
                </c:pt>
                <c:pt idx="58">
                  <c:v>43891</c:v>
                </c:pt>
                <c:pt idx="59">
                  <c:v>43892</c:v>
                </c:pt>
                <c:pt idx="60">
                  <c:v>43893</c:v>
                </c:pt>
                <c:pt idx="61">
                  <c:v>43894</c:v>
                </c:pt>
                <c:pt idx="62">
                  <c:v>43895</c:v>
                </c:pt>
                <c:pt idx="63">
                  <c:v>43896</c:v>
                </c:pt>
                <c:pt idx="64">
                  <c:v>43897</c:v>
                </c:pt>
                <c:pt idx="65">
                  <c:v>43898</c:v>
                </c:pt>
                <c:pt idx="66">
                  <c:v>43899</c:v>
                </c:pt>
                <c:pt idx="67">
                  <c:v>43900</c:v>
                </c:pt>
                <c:pt idx="68">
                  <c:v>43901</c:v>
                </c:pt>
                <c:pt idx="69">
                  <c:v>43902</c:v>
                </c:pt>
                <c:pt idx="70">
                  <c:v>43903</c:v>
                </c:pt>
                <c:pt idx="71">
                  <c:v>43904</c:v>
                </c:pt>
                <c:pt idx="72">
                  <c:v>43905</c:v>
                </c:pt>
                <c:pt idx="73">
                  <c:v>43906</c:v>
                </c:pt>
                <c:pt idx="74">
                  <c:v>43907</c:v>
                </c:pt>
                <c:pt idx="75">
                  <c:v>43908</c:v>
                </c:pt>
                <c:pt idx="76">
                  <c:v>43909</c:v>
                </c:pt>
                <c:pt idx="77">
                  <c:v>43910</c:v>
                </c:pt>
                <c:pt idx="78">
                  <c:v>43911</c:v>
                </c:pt>
                <c:pt idx="79">
                  <c:v>43912</c:v>
                </c:pt>
                <c:pt idx="80">
                  <c:v>43913</c:v>
                </c:pt>
                <c:pt idx="81">
                  <c:v>43914</c:v>
                </c:pt>
                <c:pt idx="82">
                  <c:v>43915</c:v>
                </c:pt>
                <c:pt idx="83">
                  <c:v>43916</c:v>
                </c:pt>
                <c:pt idx="84">
                  <c:v>43917</c:v>
                </c:pt>
                <c:pt idx="85">
                  <c:v>43918</c:v>
                </c:pt>
                <c:pt idx="86">
                  <c:v>43919</c:v>
                </c:pt>
                <c:pt idx="87">
                  <c:v>43920</c:v>
                </c:pt>
                <c:pt idx="88">
                  <c:v>43921</c:v>
                </c:pt>
                <c:pt idx="89">
                  <c:v>43922</c:v>
                </c:pt>
                <c:pt idx="90">
                  <c:v>43923</c:v>
                </c:pt>
                <c:pt idx="91">
                  <c:v>43924</c:v>
                </c:pt>
                <c:pt idx="92">
                  <c:v>43925</c:v>
                </c:pt>
                <c:pt idx="93">
                  <c:v>43926</c:v>
                </c:pt>
                <c:pt idx="94">
                  <c:v>43927</c:v>
                </c:pt>
                <c:pt idx="95">
                  <c:v>43928</c:v>
                </c:pt>
                <c:pt idx="96">
                  <c:v>43929</c:v>
                </c:pt>
                <c:pt idx="97">
                  <c:v>43930</c:v>
                </c:pt>
                <c:pt idx="98">
                  <c:v>43931</c:v>
                </c:pt>
                <c:pt idx="99">
                  <c:v>43932</c:v>
                </c:pt>
                <c:pt idx="100">
                  <c:v>43933</c:v>
                </c:pt>
                <c:pt idx="101">
                  <c:v>43934</c:v>
                </c:pt>
                <c:pt idx="102">
                  <c:v>43935</c:v>
                </c:pt>
                <c:pt idx="103">
                  <c:v>43936</c:v>
                </c:pt>
                <c:pt idx="104">
                  <c:v>43937</c:v>
                </c:pt>
                <c:pt idx="105">
                  <c:v>43938</c:v>
                </c:pt>
                <c:pt idx="106">
                  <c:v>43939</c:v>
                </c:pt>
                <c:pt idx="107">
                  <c:v>43940</c:v>
                </c:pt>
                <c:pt idx="108">
                  <c:v>43941</c:v>
                </c:pt>
                <c:pt idx="109">
                  <c:v>43942</c:v>
                </c:pt>
                <c:pt idx="110">
                  <c:v>43943</c:v>
                </c:pt>
                <c:pt idx="111">
                  <c:v>43944</c:v>
                </c:pt>
                <c:pt idx="112">
                  <c:v>43945</c:v>
                </c:pt>
                <c:pt idx="113">
                  <c:v>43946</c:v>
                </c:pt>
                <c:pt idx="114">
                  <c:v>43947</c:v>
                </c:pt>
                <c:pt idx="115">
                  <c:v>43948</c:v>
                </c:pt>
                <c:pt idx="116">
                  <c:v>43949</c:v>
                </c:pt>
                <c:pt idx="117">
                  <c:v>43950</c:v>
                </c:pt>
                <c:pt idx="118">
                  <c:v>43951</c:v>
                </c:pt>
                <c:pt idx="119">
                  <c:v>43952</c:v>
                </c:pt>
                <c:pt idx="120">
                  <c:v>43953</c:v>
                </c:pt>
                <c:pt idx="121">
                  <c:v>43954</c:v>
                </c:pt>
                <c:pt idx="122">
                  <c:v>43955</c:v>
                </c:pt>
                <c:pt idx="123">
                  <c:v>43956</c:v>
                </c:pt>
                <c:pt idx="124">
                  <c:v>43957</c:v>
                </c:pt>
                <c:pt idx="125">
                  <c:v>43958</c:v>
                </c:pt>
                <c:pt idx="126">
                  <c:v>43959</c:v>
                </c:pt>
                <c:pt idx="127">
                  <c:v>43960</c:v>
                </c:pt>
                <c:pt idx="128">
                  <c:v>43961</c:v>
                </c:pt>
                <c:pt idx="129">
                  <c:v>43962</c:v>
                </c:pt>
                <c:pt idx="130">
                  <c:v>43963</c:v>
                </c:pt>
                <c:pt idx="131">
                  <c:v>43964</c:v>
                </c:pt>
                <c:pt idx="132">
                  <c:v>43965</c:v>
                </c:pt>
                <c:pt idx="133">
                  <c:v>43966</c:v>
                </c:pt>
                <c:pt idx="134">
                  <c:v>43967</c:v>
                </c:pt>
                <c:pt idx="135">
                  <c:v>43968</c:v>
                </c:pt>
                <c:pt idx="136">
                  <c:v>43969</c:v>
                </c:pt>
                <c:pt idx="137">
                  <c:v>43970</c:v>
                </c:pt>
                <c:pt idx="138">
                  <c:v>43971</c:v>
                </c:pt>
                <c:pt idx="139">
                  <c:v>43972</c:v>
                </c:pt>
                <c:pt idx="140">
                  <c:v>43973</c:v>
                </c:pt>
                <c:pt idx="141">
                  <c:v>43974</c:v>
                </c:pt>
                <c:pt idx="142">
                  <c:v>43975</c:v>
                </c:pt>
                <c:pt idx="143">
                  <c:v>43976</c:v>
                </c:pt>
                <c:pt idx="144">
                  <c:v>43977</c:v>
                </c:pt>
                <c:pt idx="145">
                  <c:v>43978</c:v>
                </c:pt>
                <c:pt idx="146">
                  <c:v>43979</c:v>
                </c:pt>
                <c:pt idx="147">
                  <c:v>43980</c:v>
                </c:pt>
                <c:pt idx="148">
                  <c:v>43981</c:v>
                </c:pt>
                <c:pt idx="149">
                  <c:v>43982</c:v>
                </c:pt>
                <c:pt idx="150">
                  <c:v>43983</c:v>
                </c:pt>
                <c:pt idx="151">
                  <c:v>43984</c:v>
                </c:pt>
                <c:pt idx="152">
                  <c:v>43985</c:v>
                </c:pt>
                <c:pt idx="153">
                  <c:v>43986</c:v>
                </c:pt>
                <c:pt idx="154">
                  <c:v>43987</c:v>
                </c:pt>
                <c:pt idx="155">
                  <c:v>43988</c:v>
                </c:pt>
                <c:pt idx="156">
                  <c:v>43989</c:v>
                </c:pt>
                <c:pt idx="157">
                  <c:v>43990</c:v>
                </c:pt>
                <c:pt idx="158">
                  <c:v>43991</c:v>
                </c:pt>
                <c:pt idx="159">
                  <c:v>43992</c:v>
                </c:pt>
                <c:pt idx="160">
                  <c:v>43993</c:v>
                </c:pt>
                <c:pt idx="161">
                  <c:v>43994</c:v>
                </c:pt>
                <c:pt idx="162">
                  <c:v>43995</c:v>
                </c:pt>
                <c:pt idx="163">
                  <c:v>43996</c:v>
                </c:pt>
                <c:pt idx="164">
                  <c:v>43997</c:v>
                </c:pt>
                <c:pt idx="165">
                  <c:v>43998</c:v>
                </c:pt>
                <c:pt idx="166">
                  <c:v>43999</c:v>
                </c:pt>
                <c:pt idx="167">
                  <c:v>44000</c:v>
                </c:pt>
                <c:pt idx="168">
                  <c:v>44001</c:v>
                </c:pt>
                <c:pt idx="169">
                  <c:v>44002</c:v>
                </c:pt>
                <c:pt idx="170">
                  <c:v>44003</c:v>
                </c:pt>
                <c:pt idx="171">
                  <c:v>44004</c:v>
                </c:pt>
                <c:pt idx="172">
                  <c:v>44005</c:v>
                </c:pt>
                <c:pt idx="173">
                  <c:v>44006</c:v>
                </c:pt>
                <c:pt idx="174">
                  <c:v>44007</c:v>
                </c:pt>
                <c:pt idx="175">
                  <c:v>44008</c:v>
                </c:pt>
                <c:pt idx="176">
                  <c:v>44009</c:v>
                </c:pt>
                <c:pt idx="177">
                  <c:v>44010</c:v>
                </c:pt>
                <c:pt idx="178">
                  <c:v>44011</c:v>
                </c:pt>
                <c:pt idx="179">
                  <c:v>44012</c:v>
                </c:pt>
                <c:pt idx="180">
                  <c:v>44013</c:v>
                </c:pt>
                <c:pt idx="181">
                  <c:v>44014</c:v>
                </c:pt>
                <c:pt idx="182">
                  <c:v>44015</c:v>
                </c:pt>
                <c:pt idx="183">
                  <c:v>44016</c:v>
                </c:pt>
                <c:pt idx="184">
                  <c:v>44017</c:v>
                </c:pt>
                <c:pt idx="185">
                  <c:v>44018</c:v>
                </c:pt>
                <c:pt idx="186">
                  <c:v>44019</c:v>
                </c:pt>
                <c:pt idx="187">
                  <c:v>44020</c:v>
                </c:pt>
                <c:pt idx="188">
                  <c:v>44021</c:v>
                </c:pt>
                <c:pt idx="189">
                  <c:v>44022</c:v>
                </c:pt>
                <c:pt idx="190">
                  <c:v>44023</c:v>
                </c:pt>
                <c:pt idx="191">
                  <c:v>44024</c:v>
                </c:pt>
                <c:pt idx="192">
                  <c:v>44025</c:v>
                </c:pt>
                <c:pt idx="193">
                  <c:v>44026</c:v>
                </c:pt>
                <c:pt idx="194">
                  <c:v>44027</c:v>
                </c:pt>
                <c:pt idx="195">
                  <c:v>44028</c:v>
                </c:pt>
                <c:pt idx="196">
                  <c:v>44029</c:v>
                </c:pt>
                <c:pt idx="197">
                  <c:v>44030</c:v>
                </c:pt>
                <c:pt idx="198">
                  <c:v>44031</c:v>
                </c:pt>
                <c:pt idx="199">
                  <c:v>44032</c:v>
                </c:pt>
                <c:pt idx="200">
                  <c:v>44033</c:v>
                </c:pt>
                <c:pt idx="201">
                  <c:v>44034</c:v>
                </c:pt>
                <c:pt idx="202">
                  <c:v>44035</c:v>
                </c:pt>
                <c:pt idx="203">
                  <c:v>44036</c:v>
                </c:pt>
                <c:pt idx="204">
                  <c:v>44037</c:v>
                </c:pt>
                <c:pt idx="205">
                  <c:v>44038</c:v>
                </c:pt>
                <c:pt idx="206">
                  <c:v>44039</c:v>
                </c:pt>
                <c:pt idx="207">
                  <c:v>44040</c:v>
                </c:pt>
                <c:pt idx="208">
                  <c:v>44041</c:v>
                </c:pt>
                <c:pt idx="209">
                  <c:v>44042</c:v>
                </c:pt>
                <c:pt idx="210">
                  <c:v>44043</c:v>
                </c:pt>
                <c:pt idx="211">
                  <c:v>44044</c:v>
                </c:pt>
                <c:pt idx="212">
                  <c:v>44045</c:v>
                </c:pt>
                <c:pt idx="213">
                  <c:v>44046</c:v>
                </c:pt>
                <c:pt idx="214">
                  <c:v>44047</c:v>
                </c:pt>
                <c:pt idx="215">
                  <c:v>44048</c:v>
                </c:pt>
                <c:pt idx="216">
                  <c:v>44049</c:v>
                </c:pt>
                <c:pt idx="217">
                  <c:v>44050</c:v>
                </c:pt>
                <c:pt idx="218">
                  <c:v>44051</c:v>
                </c:pt>
                <c:pt idx="219">
                  <c:v>44052</c:v>
                </c:pt>
                <c:pt idx="220">
                  <c:v>44053</c:v>
                </c:pt>
                <c:pt idx="221">
                  <c:v>44054</c:v>
                </c:pt>
                <c:pt idx="222">
                  <c:v>44055</c:v>
                </c:pt>
                <c:pt idx="223">
                  <c:v>44056</c:v>
                </c:pt>
                <c:pt idx="224">
                  <c:v>44057</c:v>
                </c:pt>
                <c:pt idx="225">
                  <c:v>44058</c:v>
                </c:pt>
                <c:pt idx="226">
                  <c:v>44059</c:v>
                </c:pt>
                <c:pt idx="227">
                  <c:v>44060</c:v>
                </c:pt>
                <c:pt idx="228">
                  <c:v>44061</c:v>
                </c:pt>
                <c:pt idx="229">
                  <c:v>44062</c:v>
                </c:pt>
                <c:pt idx="230">
                  <c:v>44063</c:v>
                </c:pt>
                <c:pt idx="231">
                  <c:v>44064</c:v>
                </c:pt>
                <c:pt idx="232">
                  <c:v>44065</c:v>
                </c:pt>
                <c:pt idx="233">
                  <c:v>44066</c:v>
                </c:pt>
                <c:pt idx="234">
                  <c:v>44067</c:v>
                </c:pt>
                <c:pt idx="235">
                  <c:v>44068</c:v>
                </c:pt>
                <c:pt idx="236">
                  <c:v>44069</c:v>
                </c:pt>
                <c:pt idx="237">
                  <c:v>44070</c:v>
                </c:pt>
                <c:pt idx="238">
                  <c:v>44071</c:v>
                </c:pt>
                <c:pt idx="239">
                  <c:v>44072</c:v>
                </c:pt>
                <c:pt idx="240">
                  <c:v>44073</c:v>
                </c:pt>
                <c:pt idx="241">
                  <c:v>44074</c:v>
                </c:pt>
                <c:pt idx="242">
                  <c:v>44075</c:v>
                </c:pt>
                <c:pt idx="243">
                  <c:v>44076</c:v>
                </c:pt>
                <c:pt idx="244">
                  <c:v>44077</c:v>
                </c:pt>
                <c:pt idx="245">
                  <c:v>44078</c:v>
                </c:pt>
                <c:pt idx="246">
                  <c:v>44079</c:v>
                </c:pt>
                <c:pt idx="247">
                  <c:v>44080</c:v>
                </c:pt>
                <c:pt idx="248">
                  <c:v>44081</c:v>
                </c:pt>
                <c:pt idx="249">
                  <c:v>44082</c:v>
                </c:pt>
                <c:pt idx="250">
                  <c:v>44083</c:v>
                </c:pt>
                <c:pt idx="251">
                  <c:v>44084</c:v>
                </c:pt>
                <c:pt idx="252">
                  <c:v>44085</c:v>
                </c:pt>
                <c:pt idx="253">
                  <c:v>44086</c:v>
                </c:pt>
                <c:pt idx="254">
                  <c:v>44087</c:v>
                </c:pt>
                <c:pt idx="255">
                  <c:v>44088</c:v>
                </c:pt>
                <c:pt idx="256">
                  <c:v>44089</c:v>
                </c:pt>
                <c:pt idx="257">
                  <c:v>44090</c:v>
                </c:pt>
                <c:pt idx="258">
                  <c:v>44091</c:v>
                </c:pt>
                <c:pt idx="259">
                  <c:v>44092</c:v>
                </c:pt>
                <c:pt idx="260">
                  <c:v>44093</c:v>
                </c:pt>
                <c:pt idx="261">
                  <c:v>44094</c:v>
                </c:pt>
                <c:pt idx="262">
                  <c:v>44095</c:v>
                </c:pt>
                <c:pt idx="263">
                  <c:v>44096</c:v>
                </c:pt>
                <c:pt idx="264">
                  <c:v>44097</c:v>
                </c:pt>
                <c:pt idx="265">
                  <c:v>44098</c:v>
                </c:pt>
                <c:pt idx="266">
                  <c:v>44099</c:v>
                </c:pt>
                <c:pt idx="267">
                  <c:v>44100</c:v>
                </c:pt>
                <c:pt idx="268">
                  <c:v>44101</c:v>
                </c:pt>
                <c:pt idx="269">
                  <c:v>44102</c:v>
                </c:pt>
                <c:pt idx="270">
                  <c:v>44103</c:v>
                </c:pt>
                <c:pt idx="271">
                  <c:v>44104</c:v>
                </c:pt>
                <c:pt idx="272">
                  <c:v>44105</c:v>
                </c:pt>
                <c:pt idx="273">
                  <c:v>44106</c:v>
                </c:pt>
                <c:pt idx="274">
                  <c:v>44107</c:v>
                </c:pt>
                <c:pt idx="275">
                  <c:v>44108</c:v>
                </c:pt>
                <c:pt idx="276">
                  <c:v>44109</c:v>
                </c:pt>
                <c:pt idx="277">
                  <c:v>44110</c:v>
                </c:pt>
                <c:pt idx="278">
                  <c:v>44111</c:v>
                </c:pt>
                <c:pt idx="279">
                  <c:v>44112</c:v>
                </c:pt>
                <c:pt idx="280">
                  <c:v>44113</c:v>
                </c:pt>
                <c:pt idx="281">
                  <c:v>44114</c:v>
                </c:pt>
                <c:pt idx="282">
                  <c:v>44115</c:v>
                </c:pt>
                <c:pt idx="283">
                  <c:v>44116</c:v>
                </c:pt>
                <c:pt idx="284">
                  <c:v>44117</c:v>
                </c:pt>
                <c:pt idx="285">
                  <c:v>44118</c:v>
                </c:pt>
                <c:pt idx="286">
                  <c:v>44119</c:v>
                </c:pt>
                <c:pt idx="287">
                  <c:v>44120</c:v>
                </c:pt>
                <c:pt idx="288">
                  <c:v>44121</c:v>
                </c:pt>
                <c:pt idx="289">
                  <c:v>44122</c:v>
                </c:pt>
                <c:pt idx="290">
                  <c:v>44123</c:v>
                </c:pt>
                <c:pt idx="291">
                  <c:v>44124</c:v>
                </c:pt>
                <c:pt idx="292">
                  <c:v>44125</c:v>
                </c:pt>
                <c:pt idx="293">
                  <c:v>44126</c:v>
                </c:pt>
                <c:pt idx="294">
                  <c:v>44127</c:v>
                </c:pt>
                <c:pt idx="295">
                  <c:v>44128</c:v>
                </c:pt>
                <c:pt idx="296">
                  <c:v>44129</c:v>
                </c:pt>
                <c:pt idx="297">
                  <c:v>44130</c:v>
                </c:pt>
                <c:pt idx="298">
                  <c:v>44131</c:v>
                </c:pt>
                <c:pt idx="299">
                  <c:v>44132</c:v>
                </c:pt>
                <c:pt idx="300">
                  <c:v>44133</c:v>
                </c:pt>
                <c:pt idx="301">
                  <c:v>44134</c:v>
                </c:pt>
                <c:pt idx="302">
                  <c:v>44135</c:v>
                </c:pt>
                <c:pt idx="303">
                  <c:v>44136</c:v>
                </c:pt>
                <c:pt idx="304">
                  <c:v>44137</c:v>
                </c:pt>
                <c:pt idx="305">
                  <c:v>44138</c:v>
                </c:pt>
                <c:pt idx="306">
                  <c:v>44139</c:v>
                </c:pt>
                <c:pt idx="307">
                  <c:v>44140</c:v>
                </c:pt>
                <c:pt idx="308">
                  <c:v>44141</c:v>
                </c:pt>
                <c:pt idx="309">
                  <c:v>44142</c:v>
                </c:pt>
                <c:pt idx="310">
                  <c:v>44143</c:v>
                </c:pt>
                <c:pt idx="311">
                  <c:v>44144</c:v>
                </c:pt>
                <c:pt idx="312">
                  <c:v>44145</c:v>
                </c:pt>
                <c:pt idx="313">
                  <c:v>44146</c:v>
                </c:pt>
                <c:pt idx="314">
                  <c:v>44147</c:v>
                </c:pt>
                <c:pt idx="315">
                  <c:v>44148</c:v>
                </c:pt>
                <c:pt idx="316">
                  <c:v>44149</c:v>
                </c:pt>
                <c:pt idx="317">
                  <c:v>44150</c:v>
                </c:pt>
                <c:pt idx="318">
                  <c:v>44151</c:v>
                </c:pt>
                <c:pt idx="319">
                  <c:v>44152</c:v>
                </c:pt>
                <c:pt idx="320">
                  <c:v>44153</c:v>
                </c:pt>
                <c:pt idx="321">
                  <c:v>44154</c:v>
                </c:pt>
                <c:pt idx="322">
                  <c:v>44155</c:v>
                </c:pt>
                <c:pt idx="323">
                  <c:v>44156</c:v>
                </c:pt>
                <c:pt idx="324">
                  <c:v>44157</c:v>
                </c:pt>
                <c:pt idx="325">
                  <c:v>44158</c:v>
                </c:pt>
                <c:pt idx="326">
                  <c:v>44159</c:v>
                </c:pt>
                <c:pt idx="327">
                  <c:v>44160</c:v>
                </c:pt>
                <c:pt idx="328">
                  <c:v>44161</c:v>
                </c:pt>
                <c:pt idx="329">
                  <c:v>44162</c:v>
                </c:pt>
                <c:pt idx="330">
                  <c:v>44163</c:v>
                </c:pt>
                <c:pt idx="331">
                  <c:v>44164</c:v>
                </c:pt>
                <c:pt idx="332">
                  <c:v>44165</c:v>
                </c:pt>
                <c:pt idx="333">
                  <c:v>44166</c:v>
                </c:pt>
                <c:pt idx="334">
                  <c:v>44167</c:v>
                </c:pt>
                <c:pt idx="335">
                  <c:v>44168</c:v>
                </c:pt>
                <c:pt idx="336">
                  <c:v>44169</c:v>
                </c:pt>
                <c:pt idx="337">
                  <c:v>44170</c:v>
                </c:pt>
                <c:pt idx="338">
                  <c:v>44171</c:v>
                </c:pt>
                <c:pt idx="339">
                  <c:v>44172</c:v>
                </c:pt>
                <c:pt idx="340">
                  <c:v>44173</c:v>
                </c:pt>
                <c:pt idx="341">
                  <c:v>44174</c:v>
                </c:pt>
                <c:pt idx="342">
                  <c:v>44175</c:v>
                </c:pt>
                <c:pt idx="343">
                  <c:v>44176</c:v>
                </c:pt>
                <c:pt idx="344">
                  <c:v>44177</c:v>
                </c:pt>
                <c:pt idx="345">
                  <c:v>44178</c:v>
                </c:pt>
                <c:pt idx="346">
                  <c:v>44179</c:v>
                </c:pt>
                <c:pt idx="347">
                  <c:v>44180</c:v>
                </c:pt>
                <c:pt idx="348">
                  <c:v>44181</c:v>
                </c:pt>
                <c:pt idx="349">
                  <c:v>44182</c:v>
                </c:pt>
                <c:pt idx="350">
                  <c:v>44183</c:v>
                </c:pt>
                <c:pt idx="351">
                  <c:v>44184</c:v>
                </c:pt>
                <c:pt idx="352">
                  <c:v>44185</c:v>
                </c:pt>
                <c:pt idx="353">
                  <c:v>44186</c:v>
                </c:pt>
                <c:pt idx="354">
                  <c:v>44187</c:v>
                </c:pt>
                <c:pt idx="355">
                  <c:v>44188</c:v>
                </c:pt>
                <c:pt idx="356">
                  <c:v>44189</c:v>
                </c:pt>
                <c:pt idx="357">
                  <c:v>44190</c:v>
                </c:pt>
                <c:pt idx="358">
                  <c:v>44191</c:v>
                </c:pt>
                <c:pt idx="359">
                  <c:v>44192</c:v>
                </c:pt>
                <c:pt idx="360">
                  <c:v>44193</c:v>
                </c:pt>
                <c:pt idx="361">
                  <c:v>44194</c:v>
                </c:pt>
                <c:pt idx="362">
                  <c:v>44195</c:v>
                </c:pt>
                <c:pt idx="363">
                  <c:v>44196</c:v>
                </c:pt>
                <c:pt idx="364">
                  <c:v>44197</c:v>
                </c:pt>
                <c:pt idx="365">
                  <c:v>44198</c:v>
                </c:pt>
                <c:pt idx="366">
                  <c:v>44199</c:v>
                </c:pt>
                <c:pt idx="367">
                  <c:v>44200</c:v>
                </c:pt>
                <c:pt idx="368">
                  <c:v>44201</c:v>
                </c:pt>
                <c:pt idx="369">
                  <c:v>44202</c:v>
                </c:pt>
                <c:pt idx="370">
                  <c:v>44203</c:v>
                </c:pt>
                <c:pt idx="371">
                  <c:v>44204</c:v>
                </c:pt>
                <c:pt idx="372">
                  <c:v>44205</c:v>
                </c:pt>
                <c:pt idx="373">
                  <c:v>44206</c:v>
                </c:pt>
                <c:pt idx="374">
                  <c:v>44207</c:v>
                </c:pt>
                <c:pt idx="375">
                  <c:v>44208</c:v>
                </c:pt>
                <c:pt idx="376">
                  <c:v>44209</c:v>
                </c:pt>
                <c:pt idx="377">
                  <c:v>44210</c:v>
                </c:pt>
                <c:pt idx="378">
                  <c:v>44211</c:v>
                </c:pt>
                <c:pt idx="379">
                  <c:v>44212</c:v>
                </c:pt>
                <c:pt idx="380">
                  <c:v>44213</c:v>
                </c:pt>
                <c:pt idx="381">
                  <c:v>44214</c:v>
                </c:pt>
                <c:pt idx="382">
                  <c:v>44215</c:v>
                </c:pt>
                <c:pt idx="383">
                  <c:v>44216</c:v>
                </c:pt>
                <c:pt idx="384">
                  <c:v>44217</c:v>
                </c:pt>
                <c:pt idx="385">
                  <c:v>44218</c:v>
                </c:pt>
                <c:pt idx="386">
                  <c:v>44219</c:v>
                </c:pt>
                <c:pt idx="387">
                  <c:v>44220</c:v>
                </c:pt>
                <c:pt idx="388">
                  <c:v>44221</c:v>
                </c:pt>
                <c:pt idx="389">
                  <c:v>44222</c:v>
                </c:pt>
                <c:pt idx="390">
                  <c:v>44223</c:v>
                </c:pt>
                <c:pt idx="391">
                  <c:v>44224</c:v>
                </c:pt>
                <c:pt idx="392">
                  <c:v>44225</c:v>
                </c:pt>
                <c:pt idx="393">
                  <c:v>44226</c:v>
                </c:pt>
                <c:pt idx="394">
                  <c:v>44227</c:v>
                </c:pt>
                <c:pt idx="395">
                  <c:v>44228</c:v>
                </c:pt>
                <c:pt idx="396">
                  <c:v>44229</c:v>
                </c:pt>
                <c:pt idx="397">
                  <c:v>44230</c:v>
                </c:pt>
                <c:pt idx="398">
                  <c:v>44231</c:v>
                </c:pt>
                <c:pt idx="399">
                  <c:v>44232</c:v>
                </c:pt>
                <c:pt idx="400">
                  <c:v>44233</c:v>
                </c:pt>
                <c:pt idx="401">
                  <c:v>44234</c:v>
                </c:pt>
                <c:pt idx="402">
                  <c:v>44235</c:v>
                </c:pt>
                <c:pt idx="403">
                  <c:v>44236</c:v>
                </c:pt>
                <c:pt idx="404">
                  <c:v>44237</c:v>
                </c:pt>
                <c:pt idx="405">
                  <c:v>44238</c:v>
                </c:pt>
                <c:pt idx="406">
                  <c:v>44239</c:v>
                </c:pt>
                <c:pt idx="407">
                  <c:v>44240</c:v>
                </c:pt>
                <c:pt idx="408">
                  <c:v>44241</c:v>
                </c:pt>
                <c:pt idx="409">
                  <c:v>44242</c:v>
                </c:pt>
                <c:pt idx="410">
                  <c:v>44243</c:v>
                </c:pt>
                <c:pt idx="411">
                  <c:v>44244</c:v>
                </c:pt>
                <c:pt idx="412">
                  <c:v>44245</c:v>
                </c:pt>
                <c:pt idx="413">
                  <c:v>44246</c:v>
                </c:pt>
                <c:pt idx="414">
                  <c:v>44247</c:v>
                </c:pt>
                <c:pt idx="415">
                  <c:v>44248</c:v>
                </c:pt>
                <c:pt idx="416">
                  <c:v>44249</c:v>
                </c:pt>
                <c:pt idx="417">
                  <c:v>44250</c:v>
                </c:pt>
                <c:pt idx="418">
                  <c:v>44251</c:v>
                </c:pt>
                <c:pt idx="419">
                  <c:v>44252</c:v>
                </c:pt>
                <c:pt idx="420">
                  <c:v>44253</c:v>
                </c:pt>
                <c:pt idx="421">
                  <c:v>44254</c:v>
                </c:pt>
                <c:pt idx="422">
                  <c:v>44255</c:v>
                </c:pt>
                <c:pt idx="423">
                  <c:v>44256</c:v>
                </c:pt>
                <c:pt idx="424">
                  <c:v>44257</c:v>
                </c:pt>
                <c:pt idx="425">
                  <c:v>44258</c:v>
                </c:pt>
                <c:pt idx="426">
                  <c:v>44259</c:v>
                </c:pt>
                <c:pt idx="427">
                  <c:v>44260</c:v>
                </c:pt>
                <c:pt idx="428">
                  <c:v>44261</c:v>
                </c:pt>
                <c:pt idx="429">
                  <c:v>44262</c:v>
                </c:pt>
                <c:pt idx="430">
                  <c:v>44263</c:v>
                </c:pt>
                <c:pt idx="431">
                  <c:v>44264</c:v>
                </c:pt>
                <c:pt idx="432">
                  <c:v>44265</c:v>
                </c:pt>
                <c:pt idx="433">
                  <c:v>44266</c:v>
                </c:pt>
                <c:pt idx="434">
                  <c:v>44267</c:v>
                </c:pt>
                <c:pt idx="435">
                  <c:v>44268</c:v>
                </c:pt>
                <c:pt idx="436">
                  <c:v>44269</c:v>
                </c:pt>
                <c:pt idx="437">
                  <c:v>44270</c:v>
                </c:pt>
                <c:pt idx="438">
                  <c:v>44271</c:v>
                </c:pt>
                <c:pt idx="439">
                  <c:v>44272</c:v>
                </c:pt>
                <c:pt idx="440">
                  <c:v>44273</c:v>
                </c:pt>
                <c:pt idx="441">
                  <c:v>44274</c:v>
                </c:pt>
                <c:pt idx="442">
                  <c:v>44275</c:v>
                </c:pt>
                <c:pt idx="443">
                  <c:v>44276</c:v>
                </c:pt>
                <c:pt idx="444">
                  <c:v>44277</c:v>
                </c:pt>
                <c:pt idx="445">
                  <c:v>44278</c:v>
                </c:pt>
                <c:pt idx="446">
                  <c:v>44279</c:v>
                </c:pt>
                <c:pt idx="447">
                  <c:v>44280</c:v>
                </c:pt>
                <c:pt idx="448">
                  <c:v>44281</c:v>
                </c:pt>
                <c:pt idx="449">
                  <c:v>44282</c:v>
                </c:pt>
                <c:pt idx="450">
                  <c:v>44283</c:v>
                </c:pt>
                <c:pt idx="451">
                  <c:v>44284</c:v>
                </c:pt>
                <c:pt idx="452">
                  <c:v>44285</c:v>
                </c:pt>
                <c:pt idx="453">
                  <c:v>44286</c:v>
                </c:pt>
                <c:pt idx="454">
                  <c:v>44287</c:v>
                </c:pt>
                <c:pt idx="455">
                  <c:v>44288</c:v>
                </c:pt>
                <c:pt idx="456">
                  <c:v>44289</c:v>
                </c:pt>
                <c:pt idx="457">
                  <c:v>44290</c:v>
                </c:pt>
                <c:pt idx="458">
                  <c:v>44291</c:v>
                </c:pt>
                <c:pt idx="459">
                  <c:v>44292</c:v>
                </c:pt>
                <c:pt idx="460">
                  <c:v>44293</c:v>
                </c:pt>
                <c:pt idx="461">
                  <c:v>44294</c:v>
                </c:pt>
                <c:pt idx="462">
                  <c:v>44295</c:v>
                </c:pt>
                <c:pt idx="463">
                  <c:v>44296</c:v>
                </c:pt>
              </c:numCache>
            </c:numRef>
          </c:cat>
          <c:val>
            <c:numRef>
              <c:f>Sheet2!$C$14:$QX$14</c:f>
              <c:numCache>
                <c:formatCode>General</c:formatCode>
                <c:ptCount val="4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5</c:v>
                </c:pt>
                <c:pt idx="28">
                  <c:v>0</c:v>
                </c:pt>
                <c:pt idx="29">
                  <c:v>0</c:v>
                </c:pt>
                <c:pt idx="30">
                  <c:v>1</c:v>
                </c:pt>
                <c:pt idx="31">
                  <c:v>1</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2</c:v>
                </c:pt>
                <c:pt idx="60">
                  <c:v>0</c:v>
                </c:pt>
                <c:pt idx="61">
                  <c:v>22</c:v>
                </c:pt>
                <c:pt idx="62">
                  <c:v>1</c:v>
                </c:pt>
                <c:pt idx="63">
                  <c:v>2</c:v>
                </c:pt>
                <c:pt idx="64">
                  <c:v>4</c:v>
                </c:pt>
                <c:pt idx="65">
                  <c:v>5</c:v>
                </c:pt>
                <c:pt idx="66">
                  <c:v>4</c:v>
                </c:pt>
                <c:pt idx="67">
                  <c:v>7</c:v>
                </c:pt>
                <c:pt idx="68">
                  <c:v>10</c:v>
                </c:pt>
                <c:pt idx="69">
                  <c:v>13</c:v>
                </c:pt>
                <c:pt idx="70">
                  <c:v>1</c:v>
                </c:pt>
                <c:pt idx="71">
                  <c:v>8</c:v>
                </c:pt>
                <c:pt idx="72">
                  <c:v>25</c:v>
                </c:pt>
                <c:pt idx="73">
                  <c:v>7</c:v>
                </c:pt>
                <c:pt idx="74">
                  <c:v>11</c:v>
                </c:pt>
                <c:pt idx="75">
                  <c:v>22</c:v>
                </c:pt>
                <c:pt idx="76">
                  <c:v>16</c:v>
                </c:pt>
                <c:pt idx="77">
                  <c:v>28</c:v>
                </c:pt>
                <c:pt idx="78">
                  <c:v>63</c:v>
                </c:pt>
                <c:pt idx="79">
                  <c:v>83</c:v>
                </c:pt>
                <c:pt idx="80">
                  <c:v>74</c:v>
                </c:pt>
                <c:pt idx="81">
                  <c:v>104</c:v>
                </c:pt>
                <c:pt idx="82">
                  <c:v>43</c:v>
                </c:pt>
                <c:pt idx="83">
                  <c:v>87</c:v>
                </c:pt>
                <c:pt idx="84">
                  <c:v>75</c:v>
                </c:pt>
                <c:pt idx="85">
                  <c:v>0</c:v>
                </c:pt>
                <c:pt idx="86">
                  <c:v>255</c:v>
                </c:pt>
                <c:pt idx="87">
                  <c:v>92</c:v>
                </c:pt>
                <c:pt idx="88">
                  <c:v>180</c:v>
                </c:pt>
                <c:pt idx="89">
                  <c:v>385</c:v>
                </c:pt>
                <c:pt idx="90">
                  <c:v>329</c:v>
                </c:pt>
                <c:pt idx="91">
                  <c:v>336</c:v>
                </c:pt>
                <c:pt idx="92">
                  <c:v>601</c:v>
                </c:pt>
                <c:pt idx="93">
                  <c:v>472</c:v>
                </c:pt>
                <c:pt idx="94">
                  <c:v>693</c:v>
                </c:pt>
                <c:pt idx="95">
                  <c:v>354</c:v>
                </c:pt>
                <c:pt idx="96">
                  <c:v>773</c:v>
                </c:pt>
                <c:pt idx="97">
                  <c:v>540</c:v>
                </c:pt>
                <c:pt idx="98">
                  <c:v>678</c:v>
                </c:pt>
                <c:pt idx="99">
                  <c:v>1035</c:v>
                </c:pt>
                <c:pt idx="100">
                  <c:v>909</c:v>
                </c:pt>
                <c:pt idx="101">
                  <c:v>796</c:v>
                </c:pt>
                <c:pt idx="102">
                  <c:v>1211</c:v>
                </c:pt>
                <c:pt idx="103">
                  <c:v>1076</c:v>
                </c:pt>
                <c:pt idx="104">
                  <c:v>941</c:v>
                </c:pt>
                <c:pt idx="105">
                  <c:v>1007</c:v>
                </c:pt>
                <c:pt idx="106">
                  <c:v>991</c:v>
                </c:pt>
                <c:pt idx="107">
                  <c:v>1334</c:v>
                </c:pt>
                <c:pt idx="108">
                  <c:v>1553</c:v>
                </c:pt>
                <c:pt idx="109">
                  <c:v>1336</c:v>
                </c:pt>
                <c:pt idx="110">
                  <c:v>1383</c:v>
                </c:pt>
                <c:pt idx="111">
                  <c:v>1409</c:v>
                </c:pt>
                <c:pt idx="112">
                  <c:v>1684</c:v>
                </c:pt>
                <c:pt idx="113">
                  <c:v>1429</c:v>
                </c:pt>
                <c:pt idx="114">
                  <c:v>1990</c:v>
                </c:pt>
                <c:pt idx="115">
                  <c:v>1396</c:v>
                </c:pt>
                <c:pt idx="116">
                  <c:v>1543</c:v>
                </c:pt>
                <c:pt idx="117">
                  <c:v>1897</c:v>
                </c:pt>
                <c:pt idx="118">
                  <c:v>1718</c:v>
                </c:pt>
                <c:pt idx="119">
                  <c:v>1993</c:v>
                </c:pt>
                <c:pt idx="120">
                  <c:v>2293</c:v>
                </c:pt>
                <c:pt idx="121">
                  <c:v>2644</c:v>
                </c:pt>
                <c:pt idx="122">
                  <c:v>2553</c:v>
                </c:pt>
                <c:pt idx="123">
                  <c:v>3900</c:v>
                </c:pt>
                <c:pt idx="124">
                  <c:v>2958</c:v>
                </c:pt>
                <c:pt idx="125">
                  <c:v>3561</c:v>
                </c:pt>
                <c:pt idx="126">
                  <c:v>3390</c:v>
                </c:pt>
                <c:pt idx="127">
                  <c:v>3320</c:v>
                </c:pt>
                <c:pt idx="128">
                  <c:v>3277</c:v>
                </c:pt>
                <c:pt idx="129">
                  <c:v>4213</c:v>
                </c:pt>
                <c:pt idx="130">
                  <c:v>3604</c:v>
                </c:pt>
                <c:pt idx="131">
                  <c:v>3525</c:v>
                </c:pt>
                <c:pt idx="132">
                  <c:v>3722</c:v>
                </c:pt>
                <c:pt idx="133">
                  <c:v>3967</c:v>
                </c:pt>
                <c:pt idx="134">
                  <c:v>3970</c:v>
                </c:pt>
                <c:pt idx="135">
                  <c:v>4987</c:v>
                </c:pt>
                <c:pt idx="136">
                  <c:v>5242</c:v>
                </c:pt>
                <c:pt idx="137">
                  <c:v>4970</c:v>
                </c:pt>
                <c:pt idx="138">
                  <c:v>5611</c:v>
                </c:pt>
                <c:pt idx="139">
                  <c:v>5609</c:v>
                </c:pt>
                <c:pt idx="140">
                  <c:v>6088</c:v>
                </c:pt>
                <c:pt idx="141">
                  <c:v>6654</c:v>
                </c:pt>
                <c:pt idx="142">
                  <c:v>6767</c:v>
                </c:pt>
                <c:pt idx="143">
                  <c:v>6977</c:v>
                </c:pt>
                <c:pt idx="144">
                  <c:v>6535</c:v>
                </c:pt>
                <c:pt idx="145">
                  <c:v>6387</c:v>
                </c:pt>
                <c:pt idx="146">
                  <c:v>6566</c:v>
                </c:pt>
                <c:pt idx="147">
                  <c:v>7466</c:v>
                </c:pt>
                <c:pt idx="148">
                  <c:v>7964</c:v>
                </c:pt>
                <c:pt idx="149">
                  <c:v>8380</c:v>
                </c:pt>
                <c:pt idx="150">
                  <c:v>8392</c:v>
                </c:pt>
                <c:pt idx="151">
                  <c:v>8171</c:v>
                </c:pt>
                <c:pt idx="152">
                  <c:v>8909</c:v>
                </c:pt>
                <c:pt idx="153">
                  <c:v>9304</c:v>
                </c:pt>
                <c:pt idx="154">
                  <c:v>9851</c:v>
                </c:pt>
                <c:pt idx="155">
                  <c:v>9887</c:v>
                </c:pt>
                <c:pt idx="156">
                  <c:v>9971</c:v>
                </c:pt>
                <c:pt idx="157">
                  <c:v>9983</c:v>
                </c:pt>
                <c:pt idx="158">
                  <c:v>9987</c:v>
                </c:pt>
                <c:pt idx="159">
                  <c:v>9985</c:v>
                </c:pt>
                <c:pt idx="160">
                  <c:v>9996</c:v>
                </c:pt>
                <c:pt idx="161">
                  <c:v>10956</c:v>
                </c:pt>
                <c:pt idx="162">
                  <c:v>11458</c:v>
                </c:pt>
                <c:pt idx="163">
                  <c:v>11929</c:v>
                </c:pt>
                <c:pt idx="164">
                  <c:v>11502</c:v>
                </c:pt>
                <c:pt idx="165">
                  <c:v>10667</c:v>
                </c:pt>
                <c:pt idx="166">
                  <c:v>10974</c:v>
                </c:pt>
                <c:pt idx="167">
                  <c:v>12881</c:v>
                </c:pt>
                <c:pt idx="168">
                  <c:v>13586</c:v>
                </c:pt>
                <c:pt idx="169">
                  <c:v>14516</c:v>
                </c:pt>
                <c:pt idx="170">
                  <c:v>15413</c:v>
                </c:pt>
                <c:pt idx="171">
                  <c:v>14821</c:v>
                </c:pt>
                <c:pt idx="172">
                  <c:v>14933</c:v>
                </c:pt>
                <c:pt idx="173">
                  <c:v>15968</c:v>
                </c:pt>
                <c:pt idx="174">
                  <c:v>16922</c:v>
                </c:pt>
                <c:pt idx="175">
                  <c:v>17296</c:v>
                </c:pt>
                <c:pt idx="176">
                  <c:v>18552</c:v>
                </c:pt>
                <c:pt idx="177">
                  <c:v>19906</c:v>
                </c:pt>
                <c:pt idx="178">
                  <c:v>19459</c:v>
                </c:pt>
                <c:pt idx="179">
                  <c:v>18522</c:v>
                </c:pt>
                <c:pt idx="180">
                  <c:v>18653</c:v>
                </c:pt>
                <c:pt idx="181">
                  <c:v>19148</c:v>
                </c:pt>
                <c:pt idx="182">
                  <c:v>20903</c:v>
                </c:pt>
                <c:pt idx="183">
                  <c:v>22771</c:v>
                </c:pt>
                <c:pt idx="184">
                  <c:v>24850</c:v>
                </c:pt>
                <c:pt idx="185">
                  <c:v>24248</c:v>
                </c:pt>
                <c:pt idx="186">
                  <c:v>22252</c:v>
                </c:pt>
                <c:pt idx="187">
                  <c:v>22752</c:v>
                </c:pt>
                <c:pt idx="188">
                  <c:v>24879</c:v>
                </c:pt>
                <c:pt idx="189">
                  <c:v>26506</c:v>
                </c:pt>
                <c:pt idx="190">
                  <c:v>27114</c:v>
                </c:pt>
                <c:pt idx="191">
                  <c:v>28637</c:v>
                </c:pt>
                <c:pt idx="192">
                  <c:v>28701</c:v>
                </c:pt>
                <c:pt idx="193">
                  <c:v>28498</c:v>
                </c:pt>
                <c:pt idx="194">
                  <c:v>29429</c:v>
                </c:pt>
                <c:pt idx="195">
                  <c:v>32695</c:v>
                </c:pt>
                <c:pt idx="196">
                  <c:v>34956</c:v>
                </c:pt>
                <c:pt idx="197">
                  <c:v>34884</c:v>
                </c:pt>
                <c:pt idx="198">
                  <c:v>38902</c:v>
                </c:pt>
                <c:pt idx="199">
                  <c:v>40425</c:v>
                </c:pt>
                <c:pt idx="200">
                  <c:v>37148</c:v>
                </c:pt>
                <c:pt idx="201">
                  <c:v>37724</c:v>
                </c:pt>
                <c:pt idx="202">
                  <c:v>45720</c:v>
                </c:pt>
                <c:pt idx="203">
                  <c:v>49310</c:v>
                </c:pt>
                <c:pt idx="204">
                  <c:v>48916</c:v>
                </c:pt>
                <c:pt idx="205">
                  <c:v>48661</c:v>
                </c:pt>
                <c:pt idx="206">
                  <c:v>49931</c:v>
                </c:pt>
                <c:pt idx="207">
                  <c:v>47703</c:v>
                </c:pt>
                <c:pt idx="208">
                  <c:v>48513</c:v>
                </c:pt>
                <c:pt idx="209">
                  <c:v>52123</c:v>
                </c:pt>
                <c:pt idx="210">
                  <c:v>55078</c:v>
                </c:pt>
                <c:pt idx="211">
                  <c:v>57118</c:v>
                </c:pt>
                <c:pt idx="212">
                  <c:v>54735</c:v>
                </c:pt>
                <c:pt idx="213">
                  <c:v>52972</c:v>
                </c:pt>
                <c:pt idx="214">
                  <c:v>52050</c:v>
                </c:pt>
                <c:pt idx="215">
                  <c:v>52509</c:v>
                </c:pt>
                <c:pt idx="216">
                  <c:v>56282</c:v>
                </c:pt>
                <c:pt idx="217">
                  <c:v>62538</c:v>
                </c:pt>
                <c:pt idx="218">
                  <c:v>61537</c:v>
                </c:pt>
                <c:pt idx="219">
                  <c:v>64399</c:v>
                </c:pt>
                <c:pt idx="220">
                  <c:v>62064</c:v>
                </c:pt>
                <c:pt idx="221">
                  <c:v>53601</c:v>
                </c:pt>
                <c:pt idx="222">
                  <c:v>60963</c:v>
                </c:pt>
                <c:pt idx="223">
                  <c:v>66999</c:v>
                </c:pt>
                <c:pt idx="224">
                  <c:v>64553</c:v>
                </c:pt>
                <c:pt idx="225">
                  <c:v>65002</c:v>
                </c:pt>
                <c:pt idx="226">
                  <c:v>63490</c:v>
                </c:pt>
                <c:pt idx="227">
                  <c:v>57981</c:v>
                </c:pt>
                <c:pt idx="228">
                  <c:v>55079</c:v>
                </c:pt>
                <c:pt idx="229">
                  <c:v>64531</c:v>
                </c:pt>
                <c:pt idx="230">
                  <c:v>69652</c:v>
                </c:pt>
                <c:pt idx="231">
                  <c:v>68898</c:v>
                </c:pt>
                <c:pt idx="232">
                  <c:v>69878</c:v>
                </c:pt>
                <c:pt idx="233">
                  <c:v>69239</c:v>
                </c:pt>
                <c:pt idx="234">
                  <c:v>61408</c:v>
                </c:pt>
                <c:pt idx="235">
                  <c:v>60975</c:v>
                </c:pt>
                <c:pt idx="236">
                  <c:v>67151</c:v>
                </c:pt>
                <c:pt idx="237">
                  <c:v>75760</c:v>
                </c:pt>
                <c:pt idx="238">
                  <c:v>77266</c:v>
                </c:pt>
                <c:pt idx="239">
                  <c:v>76472</c:v>
                </c:pt>
                <c:pt idx="240">
                  <c:v>78761</c:v>
                </c:pt>
                <c:pt idx="241">
                  <c:v>78512</c:v>
                </c:pt>
                <c:pt idx="242">
                  <c:v>69921</c:v>
                </c:pt>
                <c:pt idx="243">
                  <c:v>78357</c:v>
                </c:pt>
                <c:pt idx="244">
                  <c:v>83883</c:v>
                </c:pt>
                <c:pt idx="245">
                  <c:v>83341</c:v>
                </c:pt>
                <c:pt idx="246">
                  <c:v>86432</c:v>
                </c:pt>
                <c:pt idx="247">
                  <c:v>90632</c:v>
                </c:pt>
                <c:pt idx="248">
                  <c:v>90802</c:v>
                </c:pt>
                <c:pt idx="249">
                  <c:v>75809</c:v>
                </c:pt>
                <c:pt idx="250">
                  <c:v>89706</c:v>
                </c:pt>
                <c:pt idx="251">
                  <c:v>95735</c:v>
                </c:pt>
                <c:pt idx="252">
                  <c:v>96551</c:v>
                </c:pt>
                <c:pt idx="253">
                  <c:v>97570</c:v>
                </c:pt>
                <c:pt idx="254">
                  <c:v>94372</c:v>
                </c:pt>
                <c:pt idx="255">
                  <c:v>92071</c:v>
                </c:pt>
                <c:pt idx="256">
                  <c:v>83809</c:v>
                </c:pt>
                <c:pt idx="257">
                  <c:v>90123</c:v>
                </c:pt>
                <c:pt idx="258">
                  <c:v>97894</c:v>
                </c:pt>
                <c:pt idx="259">
                  <c:v>96424</c:v>
                </c:pt>
                <c:pt idx="260">
                  <c:v>93337</c:v>
                </c:pt>
                <c:pt idx="261">
                  <c:v>92605</c:v>
                </c:pt>
                <c:pt idx="262">
                  <c:v>86961</c:v>
                </c:pt>
                <c:pt idx="263">
                  <c:v>75083</c:v>
                </c:pt>
                <c:pt idx="264">
                  <c:v>83347</c:v>
                </c:pt>
                <c:pt idx="265">
                  <c:v>86508</c:v>
                </c:pt>
                <c:pt idx="266">
                  <c:v>86052</c:v>
                </c:pt>
                <c:pt idx="267">
                  <c:v>85362</c:v>
                </c:pt>
                <c:pt idx="268">
                  <c:v>88600</c:v>
                </c:pt>
                <c:pt idx="269">
                  <c:v>82170</c:v>
                </c:pt>
                <c:pt idx="270">
                  <c:v>70589</c:v>
                </c:pt>
                <c:pt idx="271">
                  <c:v>80472</c:v>
                </c:pt>
                <c:pt idx="272">
                  <c:v>86821</c:v>
                </c:pt>
                <c:pt idx="273">
                  <c:v>81484</c:v>
                </c:pt>
                <c:pt idx="274">
                  <c:v>79476</c:v>
                </c:pt>
                <c:pt idx="275">
                  <c:v>75829</c:v>
                </c:pt>
                <c:pt idx="276">
                  <c:v>74442</c:v>
                </c:pt>
                <c:pt idx="277">
                  <c:v>61267</c:v>
                </c:pt>
                <c:pt idx="278">
                  <c:v>72049</c:v>
                </c:pt>
                <c:pt idx="279">
                  <c:v>78524</c:v>
                </c:pt>
                <c:pt idx="280">
                  <c:v>70496</c:v>
                </c:pt>
                <c:pt idx="281">
                  <c:v>73272</c:v>
                </c:pt>
                <c:pt idx="282">
                  <c:v>74383</c:v>
                </c:pt>
                <c:pt idx="283">
                  <c:v>66732</c:v>
                </c:pt>
                <c:pt idx="284">
                  <c:v>55342</c:v>
                </c:pt>
                <c:pt idx="285">
                  <c:v>63509</c:v>
                </c:pt>
                <c:pt idx="286">
                  <c:v>67708</c:v>
                </c:pt>
                <c:pt idx="287">
                  <c:v>63371</c:v>
                </c:pt>
                <c:pt idx="288">
                  <c:v>62212</c:v>
                </c:pt>
                <c:pt idx="289">
                  <c:v>61871</c:v>
                </c:pt>
                <c:pt idx="290">
                  <c:v>55722</c:v>
                </c:pt>
                <c:pt idx="291">
                  <c:v>46790</c:v>
                </c:pt>
                <c:pt idx="292">
                  <c:v>54044</c:v>
                </c:pt>
                <c:pt idx="293">
                  <c:v>55839</c:v>
                </c:pt>
                <c:pt idx="294">
                  <c:v>54366</c:v>
                </c:pt>
                <c:pt idx="295">
                  <c:v>53370</c:v>
                </c:pt>
                <c:pt idx="296">
                  <c:v>50129</c:v>
                </c:pt>
                <c:pt idx="297">
                  <c:v>45148</c:v>
                </c:pt>
                <c:pt idx="298">
                  <c:v>36470</c:v>
                </c:pt>
                <c:pt idx="299">
                  <c:v>43893</c:v>
                </c:pt>
                <c:pt idx="300">
                  <c:v>49881</c:v>
                </c:pt>
                <c:pt idx="301">
                  <c:v>48648</c:v>
                </c:pt>
                <c:pt idx="302">
                  <c:v>48268</c:v>
                </c:pt>
                <c:pt idx="303">
                  <c:v>46963</c:v>
                </c:pt>
                <c:pt idx="304">
                  <c:v>45231</c:v>
                </c:pt>
                <c:pt idx="305">
                  <c:v>38310</c:v>
                </c:pt>
                <c:pt idx="306">
                  <c:v>46253</c:v>
                </c:pt>
                <c:pt idx="307">
                  <c:v>50210</c:v>
                </c:pt>
                <c:pt idx="308">
                  <c:v>47638</c:v>
                </c:pt>
                <c:pt idx="309">
                  <c:v>50356</c:v>
                </c:pt>
                <c:pt idx="310">
                  <c:v>45674</c:v>
                </c:pt>
                <c:pt idx="311">
                  <c:v>45903</c:v>
                </c:pt>
                <c:pt idx="312">
                  <c:v>38073</c:v>
                </c:pt>
                <c:pt idx="313">
                  <c:v>44281</c:v>
                </c:pt>
                <c:pt idx="314">
                  <c:v>47905</c:v>
                </c:pt>
                <c:pt idx="315">
                  <c:v>44879</c:v>
                </c:pt>
                <c:pt idx="316">
                  <c:v>44684</c:v>
                </c:pt>
                <c:pt idx="317">
                  <c:v>41100</c:v>
                </c:pt>
                <c:pt idx="318">
                  <c:v>30548</c:v>
                </c:pt>
                <c:pt idx="319">
                  <c:v>29163</c:v>
                </c:pt>
                <c:pt idx="320">
                  <c:v>38617</c:v>
                </c:pt>
                <c:pt idx="321">
                  <c:v>45576</c:v>
                </c:pt>
                <c:pt idx="322">
                  <c:v>45882</c:v>
                </c:pt>
                <c:pt idx="323">
                  <c:v>46232</c:v>
                </c:pt>
                <c:pt idx="324">
                  <c:v>45209</c:v>
                </c:pt>
                <c:pt idx="325">
                  <c:v>44059</c:v>
                </c:pt>
                <c:pt idx="326">
                  <c:v>37975</c:v>
                </c:pt>
                <c:pt idx="327">
                  <c:v>44376</c:v>
                </c:pt>
                <c:pt idx="328">
                  <c:v>44489</c:v>
                </c:pt>
                <c:pt idx="329">
                  <c:v>43082</c:v>
                </c:pt>
                <c:pt idx="330">
                  <c:v>41322</c:v>
                </c:pt>
                <c:pt idx="331">
                  <c:v>41810</c:v>
                </c:pt>
                <c:pt idx="332">
                  <c:v>38772</c:v>
                </c:pt>
                <c:pt idx="333">
                  <c:v>31118</c:v>
                </c:pt>
                <c:pt idx="334">
                  <c:v>36604</c:v>
                </c:pt>
                <c:pt idx="335">
                  <c:v>35551</c:v>
                </c:pt>
                <c:pt idx="336">
                  <c:v>36595</c:v>
                </c:pt>
                <c:pt idx="337">
                  <c:v>36652</c:v>
                </c:pt>
                <c:pt idx="338">
                  <c:v>36011</c:v>
                </c:pt>
                <c:pt idx="339">
                  <c:v>32981</c:v>
                </c:pt>
                <c:pt idx="340">
                  <c:v>26567</c:v>
                </c:pt>
                <c:pt idx="341">
                  <c:v>32080</c:v>
                </c:pt>
                <c:pt idx="342">
                  <c:v>31521</c:v>
                </c:pt>
                <c:pt idx="343">
                  <c:v>29398</c:v>
                </c:pt>
                <c:pt idx="344">
                  <c:v>30006</c:v>
                </c:pt>
                <c:pt idx="345">
                  <c:v>30254</c:v>
                </c:pt>
                <c:pt idx="346">
                  <c:v>27071</c:v>
                </c:pt>
                <c:pt idx="347">
                  <c:v>22065</c:v>
                </c:pt>
                <c:pt idx="348">
                  <c:v>26382</c:v>
                </c:pt>
                <c:pt idx="349">
                  <c:v>24010</c:v>
                </c:pt>
                <c:pt idx="350">
                  <c:v>22890</c:v>
                </c:pt>
                <c:pt idx="351">
                  <c:v>25152</c:v>
                </c:pt>
                <c:pt idx="352">
                  <c:v>26624</c:v>
                </c:pt>
                <c:pt idx="353">
                  <c:v>24337</c:v>
                </c:pt>
                <c:pt idx="354">
                  <c:v>19556</c:v>
                </c:pt>
                <c:pt idx="355">
                  <c:v>23950</c:v>
                </c:pt>
                <c:pt idx="356">
                  <c:v>24712</c:v>
                </c:pt>
                <c:pt idx="357">
                  <c:v>23067</c:v>
                </c:pt>
                <c:pt idx="358">
                  <c:v>22273</c:v>
                </c:pt>
                <c:pt idx="359">
                  <c:v>18732</c:v>
                </c:pt>
                <c:pt idx="360">
                  <c:v>20021</c:v>
                </c:pt>
                <c:pt idx="361">
                  <c:v>16432</c:v>
                </c:pt>
                <c:pt idx="362">
                  <c:v>20549</c:v>
                </c:pt>
                <c:pt idx="363">
                  <c:v>21822</c:v>
                </c:pt>
                <c:pt idx="364">
                  <c:v>20035</c:v>
                </c:pt>
                <c:pt idx="365">
                  <c:v>19079</c:v>
                </c:pt>
                <c:pt idx="366">
                  <c:v>18177</c:v>
                </c:pt>
                <c:pt idx="367">
                  <c:v>16504</c:v>
                </c:pt>
                <c:pt idx="368">
                  <c:v>16375</c:v>
                </c:pt>
                <c:pt idx="369">
                  <c:v>18088</c:v>
                </c:pt>
                <c:pt idx="370">
                  <c:v>20346</c:v>
                </c:pt>
                <c:pt idx="371">
                  <c:v>18139</c:v>
                </c:pt>
                <c:pt idx="372">
                  <c:v>0</c:v>
                </c:pt>
                <c:pt idx="373">
                  <c:v>36867</c:v>
                </c:pt>
                <c:pt idx="374">
                  <c:v>16311</c:v>
                </c:pt>
                <c:pt idx="375">
                  <c:v>12584</c:v>
                </c:pt>
                <c:pt idx="376">
                  <c:v>15968</c:v>
                </c:pt>
                <c:pt idx="377">
                  <c:v>16946</c:v>
                </c:pt>
                <c:pt idx="378">
                  <c:v>15590</c:v>
                </c:pt>
                <c:pt idx="379">
                  <c:v>15158</c:v>
                </c:pt>
                <c:pt idx="380">
                  <c:v>15144</c:v>
                </c:pt>
                <c:pt idx="381">
                  <c:v>13788</c:v>
                </c:pt>
                <c:pt idx="382">
                  <c:v>10064</c:v>
                </c:pt>
                <c:pt idx="383">
                  <c:v>13823</c:v>
                </c:pt>
                <c:pt idx="384">
                  <c:v>15223</c:v>
                </c:pt>
                <c:pt idx="385">
                  <c:v>14545</c:v>
                </c:pt>
                <c:pt idx="386">
                  <c:v>14256</c:v>
                </c:pt>
                <c:pt idx="387">
                  <c:v>14849</c:v>
                </c:pt>
                <c:pt idx="388">
                  <c:v>13203</c:v>
                </c:pt>
                <c:pt idx="389">
                  <c:v>9102</c:v>
                </c:pt>
                <c:pt idx="390">
                  <c:v>12689</c:v>
                </c:pt>
                <c:pt idx="391">
                  <c:v>11666</c:v>
                </c:pt>
                <c:pt idx="392">
                  <c:v>18855</c:v>
                </c:pt>
                <c:pt idx="393">
                  <c:v>13083</c:v>
                </c:pt>
                <c:pt idx="394">
                  <c:v>13052</c:v>
                </c:pt>
                <c:pt idx="395">
                  <c:v>11427</c:v>
                </c:pt>
                <c:pt idx="396">
                  <c:v>8635</c:v>
                </c:pt>
                <c:pt idx="397">
                  <c:v>11039</c:v>
                </c:pt>
                <c:pt idx="398">
                  <c:v>12899</c:v>
                </c:pt>
                <c:pt idx="399">
                  <c:v>12408</c:v>
                </c:pt>
                <c:pt idx="400">
                  <c:v>11713</c:v>
                </c:pt>
                <c:pt idx="401">
                  <c:v>12059</c:v>
                </c:pt>
                <c:pt idx="402">
                  <c:v>11831</c:v>
                </c:pt>
                <c:pt idx="403">
                  <c:v>9110</c:v>
                </c:pt>
                <c:pt idx="404">
                  <c:v>11067</c:v>
                </c:pt>
                <c:pt idx="405">
                  <c:v>12923</c:v>
                </c:pt>
                <c:pt idx="406">
                  <c:v>9309</c:v>
                </c:pt>
                <c:pt idx="407">
                  <c:v>12143</c:v>
                </c:pt>
                <c:pt idx="408">
                  <c:v>12194</c:v>
                </c:pt>
                <c:pt idx="409">
                  <c:v>11649</c:v>
                </c:pt>
                <c:pt idx="410">
                  <c:v>9121</c:v>
                </c:pt>
                <c:pt idx="411">
                  <c:v>11610</c:v>
                </c:pt>
                <c:pt idx="412">
                  <c:v>12881</c:v>
                </c:pt>
                <c:pt idx="413">
                  <c:v>13193</c:v>
                </c:pt>
                <c:pt idx="414">
                  <c:v>13993</c:v>
                </c:pt>
                <c:pt idx="415">
                  <c:v>14264</c:v>
                </c:pt>
                <c:pt idx="416">
                  <c:v>14199</c:v>
                </c:pt>
                <c:pt idx="417">
                  <c:v>10584</c:v>
                </c:pt>
                <c:pt idx="418">
                  <c:v>13742</c:v>
                </c:pt>
                <c:pt idx="419">
                  <c:v>16738</c:v>
                </c:pt>
                <c:pt idx="420">
                  <c:v>16577</c:v>
                </c:pt>
                <c:pt idx="421">
                  <c:v>16488</c:v>
                </c:pt>
                <c:pt idx="422">
                  <c:v>16752</c:v>
                </c:pt>
                <c:pt idx="423">
                  <c:v>15510</c:v>
                </c:pt>
                <c:pt idx="424">
                  <c:v>12286</c:v>
                </c:pt>
                <c:pt idx="425">
                  <c:v>14989</c:v>
                </c:pt>
                <c:pt idx="426">
                  <c:v>17407</c:v>
                </c:pt>
                <c:pt idx="427">
                  <c:v>16838</c:v>
                </c:pt>
                <c:pt idx="428">
                  <c:v>18327</c:v>
                </c:pt>
                <c:pt idx="429">
                  <c:v>18711</c:v>
                </c:pt>
                <c:pt idx="430">
                  <c:v>18599</c:v>
                </c:pt>
                <c:pt idx="431">
                  <c:v>15388</c:v>
                </c:pt>
                <c:pt idx="432">
                  <c:v>17921</c:v>
                </c:pt>
                <c:pt idx="433">
                  <c:v>22854</c:v>
                </c:pt>
                <c:pt idx="434">
                  <c:v>23285</c:v>
                </c:pt>
                <c:pt idx="435">
                  <c:v>24882</c:v>
                </c:pt>
                <c:pt idx="436">
                  <c:v>25320</c:v>
                </c:pt>
                <c:pt idx="437">
                  <c:v>26291</c:v>
                </c:pt>
                <c:pt idx="438">
                  <c:v>24492</c:v>
                </c:pt>
                <c:pt idx="439">
                  <c:v>28903</c:v>
                </c:pt>
                <c:pt idx="440">
                  <c:v>35871</c:v>
                </c:pt>
                <c:pt idx="441">
                  <c:v>39726</c:v>
                </c:pt>
                <c:pt idx="442">
                  <c:v>40953</c:v>
                </c:pt>
                <c:pt idx="443">
                  <c:v>43846</c:v>
                </c:pt>
                <c:pt idx="444">
                  <c:v>46951</c:v>
                </c:pt>
                <c:pt idx="445">
                  <c:v>40715</c:v>
                </c:pt>
                <c:pt idx="446">
                  <c:v>47262</c:v>
                </c:pt>
                <c:pt idx="447">
                  <c:v>53476</c:v>
                </c:pt>
                <c:pt idx="448">
                  <c:v>59118</c:v>
                </c:pt>
                <c:pt idx="449">
                  <c:v>62258</c:v>
                </c:pt>
                <c:pt idx="450">
                  <c:v>62714</c:v>
                </c:pt>
                <c:pt idx="451">
                  <c:v>68020</c:v>
                </c:pt>
                <c:pt idx="452">
                  <c:v>56211</c:v>
                </c:pt>
                <c:pt idx="453">
                  <c:v>53480</c:v>
                </c:pt>
                <c:pt idx="454">
                  <c:v>72330</c:v>
                </c:pt>
                <c:pt idx="455">
                  <c:v>81466</c:v>
                </c:pt>
                <c:pt idx="456">
                  <c:v>89129</c:v>
                </c:pt>
                <c:pt idx="457">
                  <c:v>93249</c:v>
                </c:pt>
                <c:pt idx="458">
                  <c:v>103558</c:v>
                </c:pt>
                <c:pt idx="459">
                  <c:v>96982</c:v>
                </c:pt>
                <c:pt idx="460">
                  <c:v>115736</c:v>
                </c:pt>
                <c:pt idx="461">
                  <c:v>126789</c:v>
                </c:pt>
                <c:pt idx="462">
                  <c:v>131968</c:v>
                </c:pt>
                <c:pt idx="463">
                  <c:v>145384</c:v>
                </c:pt>
              </c:numCache>
            </c:numRef>
          </c:val>
          <c:extLst>
            <c:ext xmlns:c16="http://schemas.microsoft.com/office/drawing/2014/chart" uri="{C3380CC4-5D6E-409C-BE32-E72D297353CC}">
              <c16:uniqueId val="{00000000-A458-496B-BDCC-E3C9E61582B6}"/>
            </c:ext>
          </c:extLst>
        </c:ser>
        <c:dLbls>
          <c:showLegendKey val="0"/>
          <c:showVal val="0"/>
          <c:showCatName val="0"/>
          <c:showSerName val="0"/>
          <c:showPercent val="0"/>
          <c:showBubbleSize val="0"/>
        </c:dLbls>
        <c:gapWidth val="219"/>
        <c:axId val="-1723609264"/>
        <c:axId val="-1706698512"/>
      </c:barChart>
      <c:lineChart>
        <c:grouping val="standard"/>
        <c:varyColors val="0"/>
        <c:ser>
          <c:idx val="3"/>
          <c:order val="1"/>
          <c:tx>
            <c:strRef>
              <c:f>Sheet2!$B$15</c:f>
              <c:strCache>
                <c:ptCount val="1"/>
                <c:pt idx="0">
                  <c:v>Daily Deaths_India</c:v>
                </c:pt>
              </c:strCache>
            </c:strRef>
          </c:tx>
          <c:spPr>
            <a:ln w="28575" cap="rnd">
              <a:solidFill>
                <a:schemeClr val="accent2">
                  <a:lumMod val="60000"/>
                  <a:lumOff val="40000"/>
                </a:schemeClr>
              </a:solidFill>
              <a:round/>
            </a:ln>
            <a:effectLst/>
          </c:spPr>
          <c:marker>
            <c:symbol val="none"/>
          </c:marker>
          <c:cat>
            <c:numRef>
              <c:f>Sheet2!$C$11:$QX$11</c:f>
              <c:numCache>
                <c:formatCode>m/d/yyyy</c:formatCode>
                <c:ptCount val="464"/>
                <c:pt idx="0">
                  <c:v>43833</c:v>
                </c:pt>
                <c:pt idx="1">
                  <c:v>43834</c:v>
                </c:pt>
                <c:pt idx="2">
                  <c:v>43835</c:v>
                </c:pt>
                <c:pt idx="3">
                  <c:v>43836</c:v>
                </c:pt>
                <c:pt idx="4">
                  <c:v>43837</c:v>
                </c:pt>
                <c:pt idx="5">
                  <c:v>43838</c:v>
                </c:pt>
                <c:pt idx="6">
                  <c:v>43839</c:v>
                </c:pt>
                <c:pt idx="7">
                  <c:v>43840</c:v>
                </c:pt>
                <c:pt idx="8">
                  <c:v>43841</c:v>
                </c:pt>
                <c:pt idx="9">
                  <c:v>43842</c:v>
                </c:pt>
                <c:pt idx="10">
                  <c:v>43843</c:v>
                </c:pt>
                <c:pt idx="11">
                  <c:v>43844</c:v>
                </c:pt>
                <c:pt idx="12">
                  <c:v>43845</c:v>
                </c:pt>
                <c:pt idx="13">
                  <c:v>43846</c:v>
                </c:pt>
                <c:pt idx="14">
                  <c:v>43847</c:v>
                </c:pt>
                <c:pt idx="15">
                  <c:v>43848</c:v>
                </c:pt>
                <c:pt idx="16">
                  <c:v>43849</c:v>
                </c:pt>
                <c:pt idx="17">
                  <c:v>43850</c:v>
                </c:pt>
                <c:pt idx="18">
                  <c:v>43851</c:v>
                </c:pt>
                <c:pt idx="19">
                  <c:v>43852</c:v>
                </c:pt>
                <c:pt idx="20">
                  <c:v>43853</c:v>
                </c:pt>
                <c:pt idx="21">
                  <c:v>43854</c:v>
                </c:pt>
                <c:pt idx="22">
                  <c:v>43855</c:v>
                </c:pt>
                <c:pt idx="23">
                  <c:v>43856</c:v>
                </c:pt>
                <c:pt idx="24">
                  <c:v>43857</c:v>
                </c:pt>
                <c:pt idx="25">
                  <c:v>43858</c:v>
                </c:pt>
                <c:pt idx="26">
                  <c:v>43859</c:v>
                </c:pt>
                <c:pt idx="27">
                  <c:v>43860</c:v>
                </c:pt>
                <c:pt idx="28">
                  <c:v>43861</c:v>
                </c:pt>
                <c:pt idx="29">
                  <c:v>43862</c:v>
                </c:pt>
                <c:pt idx="30">
                  <c:v>43863</c:v>
                </c:pt>
                <c:pt idx="31">
                  <c:v>43864</c:v>
                </c:pt>
                <c:pt idx="32">
                  <c:v>43865</c:v>
                </c:pt>
                <c:pt idx="33">
                  <c:v>43866</c:v>
                </c:pt>
                <c:pt idx="34">
                  <c:v>43867</c:v>
                </c:pt>
                <c:pt idx="35">
                  <c:v>43868</c:v>
                </c:pt>
                <c:pt idx="36">
                  <c:v>43869</c:v>
                </c:pt>
                <c:pt idx="37">
                  <c:v>43870</c:v>
                </c:pt>
                <c:pt idx="38">
                  <c:v>43871</c:v>
                </c:pt>
                <c:pt idx="39">
                  <c:v>43872</c:v>
                </c:pt>
                <c:pt idx="40">
                  <c:v>43873</c:v>
                </c:pt>
                <c:pt idx="41">
                  <c:v>43874</c:v>
                </c:pt>
                <c:pt idx="42">
                  <c:v>43875</c:v>
                </c:pt>
                <c:pt idx="43">
                  <c:v>43876</c:v>
                </c:pt>
                <c:pt idx="44">
                  <c:v>43877</c:v>
                </c:pt>
                <c:pt idx="45">
                  <c:v>43878</c:v>
                </c:pt>
                <c:pt idx="46">
                  <c:v>43879</c:v>
                </c:pt>
                <c:pt idx="47">
                  <c:v>43880</c:v>
                </c:pt>
                <c:pt idx="48">
                  <c:v>43881</c:v>
                </c:pt>
                <c:pt idx="49">
                  <c:v>43882</c:v>
                </c:pt>
                <c:pt idx="50">
                  <c:v>43883</c:v>
                </c:pt>
                <c:pt idx="51">
                  <c:v>43884</c:v>
                </c:pt>
                <c:pt idx="52">
                  <c:v>43885</c:v>
                </c:pt>
                <c:pt idx="53">
                  <c:v>43886</c:v>
                </c:pt>
                <c:pt idx="54">
                  <c:v>43887</c:v>
                </c:pt>
                <c:pt idx="55">
                  <c:v>43888</c:v>
                </c:pt>
                <c:pt idx="56">
                  <c:v>43889</c:v>
                </c:pt>
                <c:pt idx="57">
                  <c:v>43890</c:v>
                </c:pt>
                <c:pt idx="58">
                  <c:v>43891</c:v>
                </c:pt>
                <c:pt idx="59">
                  <c:v>43892</c:v>
                </c:pt>
                <c:pt idx="60">
                  <c:v>43893</c:v>
                </c:pt>
                <c:pt idx="61">
                  <c:v>43894</c:v>
                </c:pt>
                <c:pt idx="62">
                  <c:v>43895</c:v>
                </c:pt>
                <c:pt idx="63">
                  <c:v>43896</c:v>
                </c:pt>
                <c:pt idx="64">
                  <c:v>43897</c:v>
                </c:pt>
                <c:pt idx="65">
                  <c:v>43898</c:v>
                </c:pt>
                <c:pt idx="66">
                  <c:v>43899</c:v>
                </c:pt>
                <c:pt idx="67">
                  <c:v>43900</c:v>
                </c:pt>
                <c:pt idx="68">
                  <c:v>43901</c:v>
                </c:pt>
                <c:pt idx="69">
                  <c:v>43902</c:v>
                </c:pt>
                <c:pt idx="70">
                  <c:v>43903</c:v>
                </c:pt>
                <c:pt idx="71">
                  <c:v>43904</c:v>
                </c:pt>
                <c:pt idx="72">
                  <c:v>43905</c:v>
                </c:pt>
                <c:pt idx="73">
                  <c:v>43906</c:v>
                </c:pt>
                <c:pt idx="74">
                  <c:v>43907</c:v>
                </c:pt>
                <c:pt idx="75">
                  <c:v>43908</c:v>
                </c:pt>
                <c:pt idx="76">
                  <c:v>43909</c:v>
                </c:pt>
                <c:pt idx="77">
                  <c:v>43910</c:v>
                </c:pt>
                <c:pt idx="78">
                  <c:v>43911</c:v>
                </c:pt>
                <c:pt idx="79">
                  <c:v>43912</c:v>
                </c:pt>
                <c:pt idx="80">
                  <c:v>43913</c:v>
                </c:pt>
                <c:pt idx="81">
                  <c:v>43914</c:v>
                </c:pt>
                <c:pt idx="82">
                  <c:v>43915</c:v>
                </c:pt>
                <c:pt idx="83">
                  <c:v>43916</c:v>
                </c:pt>
                <c:pt idx="84">
                  <c:v>43917</c:v>
                </c:pt>
                <c:pt idx="85">
                  <c:v>43918</c:v>
                </c:pt>
                <c:pt idx="86">
                  <c:v>43919</c:v>
                </c:pt>
                <c:pt idx="87">
                  <c:v>43920</c:v>
                </c:pt>
                <c:pt idx="88">
                  <c:v>43921</c:v>
                </c:pt>
                <c:pt idx="89">
                  <c:v>43922</c:v>
                </c:pt>
                <c:pt idx="90">
                  <c:v>43923</c:v>
                </c:pt>
                <c:pt idx="91">
                  <c:v>43924</c:v>
                </c:pt>
                <c:pt idx="92">
                  <c:v>43925</c:v>
                </c:pt>
                <c:pt idx="93">
                  <c:v>43926</c:v>
                </c:pt>
                <c:pt idx="94">
                  <c:v>43927</c:v>
                </c:pt>
                <c:pt idx="95">
                  <c:v>43928</c:v>
                </c:pt>
                <c:pt idx="96">
                  <c:v>43929</c:v>
                </c:pt>
                <c:pt idx="97">
                  <c:v>43930</c:v>
                </c:pt>
                <c:pt idx="98">
                  <c:v>43931</c:v>
                </c:pt>
                <c:pt idx="99">
                  <c:v>43932</c:v>
                </c:pt>
                <c:pt idx="100">
                  <c:v>43933</c:v>
                </c:pt>
                <c:pt idx="101">
                  <c:v>43934</c:v>
                </c:pt>
                <c:pt idx="102">
                  <c:v>43935</c:v>
                </c:pt>
                <c:pt idx="103">
                  <c:v>43936</c:v>
                </c:pt>
                <c:pt idx="104">
                  <c:v>43937</c:v>
                </c:pt>
                <c:pt idx="105">
                  <c:v>43938</c:v>
                </c:pt>
                <c:pt idx="106">
                  <c:v>43939</c:v>
                </c:pt>
                <c:pt idx="107">
                  <c:v>43940</c:v>
                </c:pt>
                <c:pt idx="108">
                  <c:v>43941</c:v>
                </c:pt>
                <c:pt idx="109">
                  <c:v>43942</c:v>
                </c:pt>
                <c:pt idx="110">
                  <c:v>43943</c:v>
                </c:pt>
                <c:pt idx="111">
                  <c:v>43944</c:v>
                </c:pt>
                <c:pt idx="112">
                  <c:v>43945</c:v>
                </c:pt>
                <c:pt idx="113">
                  <c:v>43946</c:v>
                </c:pt>
                <c:pt idx="114">
                  <c:v>43947</c:v>
                </c:pt>
                <c:pt idx="115">
                  <c:v>43948</c:v>
                </c:pt>
                <c:pt idx="116">
                  <c:v>43949</c:v>
                </c:pt>
                <c:pt idx="117">
                  <c:v>43950</c:v>
                </c:pt>
                <c:pt idx="118">
                  <c:v>43951</c:v>
                </c:pt>
                <c:pt idx="119">
                  <c:v>43952</c:v>
                </c:pt>
                <c:pt idx="120">
                  <c:v>43953</c:v>
                </c:pt>
                <c:pt idx="121">
                  <c:v>43954</c:v>
                </c:pt>
                <c:pt idx="122">
                  <c:v>43955</c:v>
                </c:pt>
                <c:pt idx="123">
                  <c:v>43956</c:v>
                </c:pt>
                <c:pt idx="124">
                  <c:v>43957</c:v>
                </c:pt>
                <c:pt idx="125">
                  <c:v>43958</c:v>
                </c:pt>
                <c:pt idx="126">
                  <c:v>43959</c:v>
                </c:pt>
                <c:pt idx="127">
                  <c:v>43960</c:v>
                </c:pt>
                <c:pt idx="128">
                  <c:v>43961</c:v>
                </c:pt>
                <c:pt idx="129">
                  <c:v>43962</c:v>
                </c:pt>
                <c:pt idx="130">
                  <c:v>43963</c:v>
                </c:pt>
                <c:pt idx="131">
                  <c:v>43964</c:v>
                </c:pt>
                <c:pt idx="132">
                  <c:v>43965</c:v>
                </c:pt>
                <c:pt idx="133">
                  <c:v>43966</c:v>
                </c:pt>
                <c:pt idx="134">
                  <c:v>43967</c:v>
                </c:pt>
                <c:pt idx="135">
                  <c:v>43968</c:v>
                </c:pt>
                <c:pt idx="136">
                  <c:v>43969</c:v>
                </c:pt>
                <c:pt idx="137">
                  <c:v>43970</c:v>
                </c:pt>
                <c:pt idx="138">
                  <c:v>43971</c:v>
                </c:pt>
                <c:pt idx="139">
                  <c:v>43972</c:v>
                </c:pt>
                <c:pt idx="140">
                  <c:v>43973</c:v>
                </c:pt>
                <c:pt idx="141">
                  <c:v>43974</c:v>
                </c:pt>
                <c:pt idx="142">
                  <c:v>43975</c:v>
                </c:pt>
                <c:pt idx="143">
                  <c:v>43976</c:v>
                </c:pt>
                <c:pt idx="144">
                  <c:v>43977</c:v>
                </c:pt>
                <c:pt idx="145">
                  <c:v>43978</c:v>
                </c:pt>
                <c:pt idx="146">
                  <c:v>43979</c:v>
                </c:pt>
                <c:pt idx="147">
                  <c:v>43980</c:v>
                </c:pt>
                <c:pt idx="148">
                  <c:v>43981</c:v>
                </c:pt>
                <c:pt idx="149">
                  <c:v>43982</c:v>
                </c:pt>
                <c:pt idx="150">
                  <c:v>43983</c:v>
                </c:pt>
                <c:pt idx="151">
                  <c:v>43984</c:v>
                </c:pt>
                <c:pt idx="152">
                  <c:v>43985</c:v>
                </c:pt>
                <c:pt idx="153">
                  <c:v>43986</c:v>
                </c:pt>
                <c:pt idx="154">
                  <c:v>43987</c:v>
                </c:pt>
                <c:pt idx="155">
                  <c:v>43988</c:v>
                </c:pt>
                <c:pt idx="156">
                  <c:v>43989</c:v>
                </c:pt>
                <c:pt idx="157">
                  <c:v>43990</c:v>
                </c:pt>
                <c:pt idx="158">
                  <c:v>43991</c:v>
                </c:pt>
                <c:pt idx="159">
                  <c:v>43992</c:v>
                </c:pt>
                <c:pt idx="160">
                  <c:v>43993</c:v>
                </c:pt>
                <c:pt idx="161">
                  <c:v>43994</c:v>
                </c:pt>
                <c:pt idx="162">
                  <c:v>43995</c:v>
                </c:pt>
                <c:pt idx="163">
                  <c:v>43996</c:v>
                </c:pt>
                <c:pt idx="164">
                  <c:v>43997</c:v>
                </c:pt>
                <c:pt idx="165">
                  <c:v>43998</c:v>
                </c:pt>
                <c:pt idx="166">
                  <c:v>43999</c:v>
                </c:pt>
                <c:pt idx="167">
                  <c:v>44000</c:v>
                </c:pt>
                <c:pt idx="168">
                  <c:v>44001</c:v>
                </c:pt>
                <c:pt idx="169">
                  <c:v>44002</c:v>
                </c:pt>
                <c:pt idx="170">
                  <c:v>44003</c:v>
                </c:pt>
                <c:pt idx="171">
                  <c:v>44004</c:v>
                </c:pt>
                <c:pt idx="172">
                  <c:v>44005</c:v>
                </c:pt>
                <c:pt idx="173">
                  <c:v>44006</c:v>
                </c:pt>
                <c:pt idx="174">
                  <c:v>44007</c:v>
                </c:pt>
                <c:pt idx="175">
                  <c:v>44008</c:v>
                </c:pt>
                <c:pt idx="176">
                  <c:v>44009</c:v>
                </c:pt>
                <c:pt idx="177">
                  <c:v>44010</c:v>
                </c:pt>
                <c:pt idx="178">
                  <c:v>44011</c:v>
                </c:pt>
                <c:pt idx="179">
                  <c:v>44012</c:v>
                </c:pt>
                <c:pt idx="180">
                  <c:v>44013</c:v>
                </c:pt>
                <c:pt idx="181">
                  <c:v>44014</c:v>
                </c:pt>
                <c:pt idx="182">
                  <c:v>44015</c:v>
                </c:pt>
                <c:pt idx="183">
                  <c:v>44016</c:v>
                </c:pt>
                <c:pt idx="184">
                  <c:v>44017</c:v>
                </c:pt>
                <c:pt idx="185">
                  <c:v>44018</c:v>
                </c:pt>
                <c:pt idx="186">
                  <c:v>44019</c:v>
                </c:pt>
                <c:pt idx="187">
                  <c:v>44020</c:v>
                </c:pt>
                <c:pt idx="188">
                  <c:v>44021</c:v>
                </c:pt>
                <c:pt idx="189">
                  <c:v>44022</c:v>
                </c:pt>
                <c:pt idx="190">
                  <c:v>44023</c:v>
                </c:pt>
                <c:pt idx="191">
                  <c:v>44024</c:v>
                </c:pt>
                <c:pt idx="192">
                  <c:v>44025</c:v>
                </c:pt>
                <c:pt idx="193">
                  <c:v>44026</c:v>
                </c:pt>
                <c:pt idx="194">
                  <c:v>44027</c:v>
                </c:pt>
                <c:pt idx="195">
                  <c:v>44028</c:v>
                </c:pt>
                <c:pt idx="196">
                  <c:v>44029</c:v>
                </c:pt>
                <c:pt idx="197">
                  <c:v>44030</c:v>
                </c:pt>
                <c:pt idx="198">
                  <c:v>44031</c:v>
                </c:pt>
                <c:pt idx="199">
                  <c:v>44032</c:v>
                </c:pt>
                <c:pt idx="200">
                  <c:v>44033</c:v>
                </c:pt>
                <c:pt idx="201">
                  <c:v>44034</c:v>
                </c:pt>
                <c:pt idx="202">
                  <c:v>44035</c:v>
                </c:pt>
                <c:pt idx="203">
                  <c:v>44036</c:v>
                </c:pt>
                <c:pt idx="204">
                  <c:v>44037</c:v>
                </c:pt>
                <c:pt idx="205">
                  <c:v>44038</c:v>
                </c:pt>
                <c:pt idx="206">
                  <c:v>44039</c:v>
                </c:pt>
                <c:pt idx="207">
                  <c:v>44040</c:v>
                </c:pt>
                <c:pt idx="208">
                  <c:v>44041</c:v>
                </c:pt>
                <c:pt idx="209">
                  <c:v>44042</c:v>
                </c:pt>
                <c:pt idx="210">
                  <c:v>44043</c:v>
                </c:pt>
                <c:pt idx="211">
                  <c:v>44044</c:v>
                </c:pt>
                <c:pt idx="212">
                  <c:v>44045</c:v>
                </c:pt>
                <c:pt idx="213">
                  <c:v>44046</c:v>
                </c:pt>
                <c:pt idx="214">
                  <c:v>44047</c:v>
                </c:pt>
                <c:pt idx="215">
                  <c:v>44048</c:v>
                </c:pt>
                <c:pt idx="216">
                  <c:v>44049</c:v>
                </c:pt>
                <c:pt idx="217">
                  <c:v>44050</c:v>
                </c:pt>
                <c:pt idx="218">
                  <c:v>44051</c:v>
                </c:pt>
                <c:pt idx="219">
                  <c:v>44052</c:v>
                </c:pt>
                <c:pt idx="220">
                  <c:v>44053</c:v>
                </c:pt>
                <c:pt idx="221">
                  <c:v>44054</c:v>
                </c:pt>
                <c:pt idx="222">
                  <c:v>44055</c:v>
                </c:pt>
                <c:pt idx="223">
                  <c:v>44056</c:v>
                </c:pt>
                <c:pt idx="224">
                  <c:v>44057</c:v>
                </c:pt>
                <c:pt idx="225">
                  <c:v>44058</c:v>
                </c:pt>
                <c:pt idx="226">
                  <c:v>44059</c:v>
                </c:pt>
                <c:pt idx="227">
                  <c:v>44060</c:v>
                </c:pt>
                <c:pt idx="228">
                  <c:v>44061</c:v>
                </c:pt>
                <c:pt idx="229">
                  <c:v>44062</c:v>
                </c:pt>
                <c:pt idx="230">
                  <c:v>44063</c:v>
                </c:pt>
                <c:pt idx="231">
                  <c:v>44064</c:v>
                </c:pt>
                <c:pt idx="232">
                  <c:v>44065</c:v>
                </c:pt>
                <c:pt idx="233">
                  <c:v>44066</c:v>
                </c:pt>
                <c:pt idx="234">
                  <c:v>44067</c:v>
                </c:pt>
                <c:pt idx="235">
                  <c:v>44068</c:v>
                </c:pt>
                <c:pt idx="236">
                  <c:v>44069</c:v>
                </c:pt>
                <c:pt idx="237">
                  <c:v>44070</c:v>
                </c:pt>
                <c:pt idx="238">
                  <c:v>44071</c:v>
                </c:pt>
                <c:pt idx="239">
                  <c:v>44072</c:v>
                </c:pt>
                <c:pt idx="240">
                  <c:v>44073</c:v>
                </c:pt>
                <c:pt idx="241">
                  <c:v>44074</c:v>
                </c:pt>
                <c:pt idx="242">
                  <c:v>44075</c:v>
                </c:pt>
                <c:pt idx="243">
                  <c:v>44076</c:v>
                </c:pt>
                <c:pt idx="244">
                  <c:v>44077</c:v>
                </c:pt>
                <c:pt idx="245">
                  <c:v>44078</c:v>
                </c:pt>
                <c:pt idx="246">
                  <c:v>44079</c:v>
                </c:pt>
                <c:pt idx="247">
                  <c:v>44080</c:v>
                </c:pt>
                <c:pt idx="248">
                  <c:v>44081</c:v>
                </c:pt>
                <c:pt idx="249">
                  <c:v>44082</c:v>
                </c:pt>
                <c:pt idx="250">
                  <c:v>44083</c:v>
                </c:pt>
                <c:pt idx="251">
                  <c:v>44084</c:v>
                </c:pt>
                <c:pt idx="252">
                  <c:v>44085</c:v>
                </c:pt>
                <c:pt idx="253">
                  <c:v>44086</c:v>
                </c:pt>
                <c:pt idx="254">
                  <c:v>44087</c:v>
                </c:pt>
                <c:pt idx="255">
                  <c:v>44088</c:v>
                </c:pt>
                <c:pt idx="256">
                  <c:v>44089</c:v>
                </c:pt>
                <c:pt idx="257">
                  <c:v>44090</c:v>
                </c:pt>
                <c:pt idx="258">
                  <c:v>44091</c:v>
                </c:pt>
                <c:pt idx="259">
                  <c:v>44092</c:v>
                </c:pt>
                <c:pt idx="260">
                  <c:v>44093</c:v>
                </c:pt>
                <c:pt idx="261">
                  <c:v>44094</c:v>
                </c:pt>
                <c:pt idx="262">
                  <c:v>44095</c:v>
                </c:pt>
                <c:pt idx="263">
                  <c:v>44096</c:v>
                </c:pt>
                <c:pt idx="264">
                  <c:v>44097</c:v>
                </c:pt>
                <c:pt idx="265">
                  <c:v>44098</c:v>
                </c:pt>
                <c:pt idx="266">
                  <c:v>44099</c:v>
                </c:pt>
                <c:pt idx="267">
                  <c:v>44100</c:v>
                </c:pt>
                <c:pt idx="268">
                  <c:v>44101</c:v>
                </c:pt>
                <c:pt idx="269">
                  <c:v>44102</c:v>
                </c:pt>
                <c:pt idx="270">
                  <c:v>44103</c:v>
                </c:pt>
                <c:pt idx="271">
                  <c:v>44104</c:v>
                </c:pt>
                <c:pt idx="272">
                  <c:v>44105</c:v>
                </c:pt>
                <c:pt idx="273">
                  <c:v>44106</c:v>
                </c:pt>
                <c:pt idx="274">
                  <c:v>44107</c:v>
                </c:pt>
                <c:pt idx="275">
                  <c:v>44108</c:v>
                </c:pt>
                <c:pt idx="276">
                  <c:v>44109</c:v>
                </c:pt>
                <c:pt idx="277">
                  <c:v>44110</c:v>
                </c:pt>
                <c:pt idx="278">
                  <c:v>44111</c:v>
                </c:pt>
                <c:pt idx="279">
                  <c:v>44112</c:v>
                </c:pt>
                <c:pt idx="280">
                  <c:v>44113</c:v>
                </c:pt>
                <c:pt idx="281">
                  <c:v>44114</c:v>
                </c:pt>
                <c:pt idx="282">
                  <c:v>44115</c:v>
                </c:pt>
                <c:pt idx="283">
                  <c:v>44116</c:v>
                </c:pt>
                <c:pt idx="284">
                  <c:v>44117</c:v>
                </c:pt>
                <c:pt idx="285">
                  <c:v>44118</c:v>
                </c:pt>
                <c:pt idx="286">
                  <c:v>44119</c:v>
                </c:pt>
                <c:pt idx="287">
                  <c:v>44120</c:v>
                </c:pt>
                <c:pt idx="288">
                  <c:v>44121</c:v>
                </c:pt>
                <c:pt idx="289">
                  <c:v>44122</c:v>
                </c:pt>
                <c:pt idx="290">
                  <c:v>44123</c:v>
                </c:pt>
                <c:pt idx="291">
                  <c:v>44124</c:v>
                </c:pt>
                <c:pt idx="292">
                  <c:v>44125</c:v>
                </c:pt>
                <c:pt idx="293">
                  <c:v>44126</c:v>
                </c:pt>
                <c:pt idx="294">
                  <c:v>44127</c:v>
                </c:pt>
                <c:pt idx="295">
                  <c:v>44128</c:v>
                </c:pt>
                <c:pt idx="296">
                  <c:v>44129</c:v>
                </c:pt>
                <c:pt idx="297">
                  <c:v>44130</c:v>
                </c:pt>
                <c:pt idx="298">
                  <c:v>44131</c:v>
                </c:pt>
                <c:pt idx="299">
                  <c:v>44132</c:v>
                </c:pt>
                <c:pt idx="300">
                  <c:v>44133</c:v>
                </c:pt>
                <c:pt idx="301">
                  <c:v>44134</c:v>
                </c:pt>
                <c:pt idx="302">
                  <c:v>44135</c:v>
                </c:pt>
                <c:pt idx="303">
                  <c:v>44136</c:v>
                </c:pt>
                <c:pt idx="304">
                  <c:v>44137</c:v>
                </c:pt>
                <c:pt idx="305">
                  <c:v>44138</c:v>
                </c:pt>
                <c:pt idx="306">
                  <c:v>44139</c:v>
                </c:pt>
                <c:pt idx="307">
                  <c:v>44140</c:v>
                </c:pt>
                <c:pt idx="308">
                  <c:v>44141</c:v>
                </c:pt>
                <c:pt idx="309">
                  <c:v>44142</c:v>
                </c:pt>
                <c:pt idx="310">
                  <c:v>44143</c:v>
                </c:pt>
                <c:pt idx="311">
                  <c:v>44144</c:v>
                </c:pt>
                <c:pt idx="312">
                  <c:v>44145</c:v>
                </c:pt>
                <c:pt idx="313">
                  <c:v>44146</c:v>
                </c:pt>
                <c:pt idx="314">
                  <c:v>44147</c:v>
                </c:pt>
                <c:pt idx="315">
                  <c:v>44148</c:v>
                </c:pt>
                <c:pt idx="316">
                  <c:v>44149</c:v>
                </c:pt>
                <c:pt idx="317">
                  <c:v>44150</c:v>
                </c:pt>
                <c:pt idx="318">
                  <c:v>44151</c:v>
                </c:pt>
                <c:pt idx="319">
                  <c:v>44152</c:v>
                </c:pt>
                <c:pt idx="320">
                  <c:v>44153</c:v>
                </c:pt>
                <c:pt idx="321">
                  <c:v>44154</c:v>
                </c:pt>
                <c:pt idx="322">
                  <c:v>44155</c:v>
                </c:pt>
                <c:pt idx="323">
                  <c:v>44156</c:v>
                </c:pt>
                <c:pt idx="324">
                  <c:v>44157</c:v>
                </c:pt>
                <c:pt idx="325">
                  <c:v>44158</c:v>
                </c:pt>
                <c:pt idx="326">
                  <c:v>44159</c:v>
                </c:pt>
                <c:pt idx="327">
                  <c:v>44160</c:v>
                </c:pt>
                <c:pt idx="328">
                  <c:v>44161</c:v>
                </c:pt>
                <c:pt idx="329">
                  <c:v>44162</c:v>
                </c:pt>
                <c:pt idx="330">
                  <c:v>44163</c:v>
                </c:pt>
                <c:pt idx="331">
                  <c:v>44164</c:v>
                </c:pt>
                <c:pt idx="332">
                  <c:v>44165</c:v>
                </c:pt>
                <c:pt idx="333">
                  <c:v>44166</c:v>
                </c:pt>
                <c:pt idx="334">
                  <c:v>44167</c:v>
                </c:pt>
                <c:pt idx="335">
                  <c:v>44168</c:v>
                </c:pt>
                <c:pt idx="336">
                  <c:v>44169</c:v>
                </c:pt>
                <c:pt idx="337">
                  <c:v>44170</c:v>
                </c:pt>
                <c:pt idx="338">
                  <c:v>44171</c:v>
                </c:pt>
                <c:pt idx="339">
                  <c:v>44172</c:v>
                </c:pt>
                <c:pt idx="340">
                  <c:v>44173</c:v>
                </c:pt>
                <c:pt idx="341">
                  <c:v>44174</c:v>
                </c:pt>
                <c:pt idx="342">
                  <c:v>44175</c:v>
                </c:pt>
                <c:pt idx="343">
                  <c:v>44176</c:v>
                </c:pt>
                <c:pt idx="344">
                  <c:v>44177</c:v>
                </c:pt>
                <c:pt idx="345">
                  <c:v>44178</c:v>
                </c:pt>
                <c:pt idx="346">
                  <c:v>44179</c:v>
                </c:pt>
                <c:pt idx="347">
                  <c:v>44180</c:v>
                </c:pt>
                <c:pt idx="348">
                  <c:v>44181</c:v>
                </c:pt>
                <c:pt idx="349">
                  <c:v>44182</c:v>
                </c:pt>
                <c:pt idx="350">
                  <c:v>44183</c:v>
                </c:pt>
                <c:pt idx="351">
                  <c:v>44184</c:v>
                </c:pt>
                <c:pt idx="352">
                  <c:v>44185</c:v>
                </c:pt>
                <c:pt idx="353">
                  <c:v>44186</c:v>
                </c:pt>
                <c:pt idx="354">
                  <c:v>44187</c:v>
                </c:pt>
                <c:pt idx="355">
                  <c:v>44188</c:v>
                </c:pt>
                <c:pt idx="356">
                  <c:v>44189</c:v>
                </c:pt>
                <c:pt idx="357">
                  <c:v>44190</c:v>
                </c:pt>
                <c:pt idx="358">
                  <c:v>44191</c:v>
                </c:pt>
                <c:pt idx="359">
                  <c:v>44192</c:v>
                </c:pt>
                <c:pt idx="360">
                  <c:v>44193</c:v>
                </c:pt>
                <c:pt idx="361">
                  <c:v>44194</c:v>
                </c:pt>
                <c:pt idx="362">
                  <c:v>44195</c:v>
                </c:pt>
                <c:pt idx="363">
                  <c:v>44196</c:v>
                </c:pt>
                <c:pt idx="364">
                  <c:v>44197</c:v>
                </c:pt>
                <c:pt idx="365">
                  <c:v>44198</c:v>
                </c:pt>
                <c:pt idx="366">
                  <c:v>44199</c:v>
                </c:pt>
                <c:pt idx="367">
                  <c:v>44200</c:v>
                </c:pt>
                <c:pt idx="368">
                  <c:v>44201</c:v>
                </c:pt>
                <c:pt idx="369">
                  <c:v>44202</c:v>
                </c:pt>
                <c:pt idx="370">
                  <c:v>44203</c:v>
                </c:pt>
                <c:pt idx="371">
                  <c:v>44204</c:v>
                </c:pt>
                <c:pt idx="372">
                  <c:v>44205</c:v>
                </c:pt>
                <c:pt idx="373">
                  <c:v>44206</c:v>
                </c:pt>
                <c:pt idx="374">
                  <c:v>44207</c:v>
                </c:pt>
                <c:pt idx="375">
                  <c:v>44208</c:v>
                </c:pt>
                <c:pt idx="376">
                  <c:v>44209</c:v>
                </c:pt>
                <c:pt idx="377">
                  <c:v>44210</c:v>
                </c:pt>
                <c:pt idx="378">
                  <c:v>44211</c:v>
                </c:pt>
                <c:pt idx="379">
                  <c:v>44212</c:v>
                </c:pt>
                <c:pt idx="380">
                  <c:v>44213</c:v>
                </c:pt>
                <c:pt idx="381">
                  <c:v>44214</c:v>
                </c:pt>
                <c:pt idx="382">
                  <c:v>44215</c:v>
                </c:pt>
                <c:pt idx="383">
                  <c:v>44216</c:v>
                </c:pt>
                <c:pt idx="384">
                  <c:v>44217</c:v>
                </c:pt>
                <c:pt idx="385">
                  <c:v>44218</c:v>
                </c:pt>
                <c:pt idx="386">
                  <c:v>44219</c:v>
                </c:pt>
                <c:pt idx="387">
                  <c:v>44220</c:v>
                </c:pt>
                <c:pt idx="388">
                  <c:v>44221</c:v>
                </c:pt>
                <c:pt idx="389">
                  <c:v>44222</c:v>
                </c:pt>
                <c:pt idx="390">
                  <c:v>44223</c:v>
                </c:pt>
                <c:pt idx="391">
                  <c:v>44224</c:v>
                </c:pt>
                <c:pt idx="392">
                  <c:v>44225</c:v>
                </c:pt>
                <c:pt idx="393">
                  <c:v>44226</c:v>
                </c:pt>
                <c:pt idx="394">
                  <c:v>44227</c:v>
                </c:pt>
                <c:pt idx="395">
                  <c:v>44228</c:v>
                </c:pt>
                <c:pt idx="396">
                  <c:v>44229</c:v>
                </c:pt>
                <c:pt idx="397">
                  <c:v>44230</c:v>
                </c:pt>
                <c:pt idx="398">
                  <c:v>44231</c:v>
                </c:pt>
                <c:pt idx="399">
                  <c:v>44232</c:v>
                </c:pt>
                <c:pt idx="400">
                  <c:v>44233</c:v>
                </c:pt>
                <c:pt idx="401">
                  <c:v>44234</c:v>
                </c:pt>
                <c:pt idx="402">
                  <c:v>44235</c:v>
                </c:pt>
                <c:pt idx="403">
                  <c:v>44236</c:v>
                </c:pt>
                <c:pt idx="404">
                  <c:v>44237</c:v>
                </c:pt>
                <c:pt idx="405">
                  <c:v>44238</c:v>
                </c:pt>
                <c:pt idx="406">
                  <c:v>44239</c:v>
                </c:pt>
                <c:pt idx="407">
                  <c:v>44240</c:v>
                </c:pt>
                <c:pt idx="408">
                  <c:v>44241</c:v>
                </c:pt>
                <c:pt idx="409">
                  <c:v>44242</c:v>
                </c:pt>
                <c:pt idx="410">
                  <c:v>44243</c:v>
                </c:pt>
                <c:pt idx="411">
                  <c:v>44244</c:v>
                </c:pt>
                <c:pt idx="412">
                  <c:v>44245</c:v>
                </c:pt>
                <c:pt idx="413">
                  <c:v>44246</c:v>
                </c:pt>
                <c:pt idx="414">
                  <c:v>44247</c:v>
                </c:pt>
                <c:pt idx="415">
                  <c:v>44248</c:v>
                </c:pt>
                <c:pt idx="416">
                  <c:v>44249</c:v>
                </c:pt>
                <c:pt idx="417">
                  <c:v>44250</c:v>
                </c:pt>
                <c:pt idx="418">
                  <c:v>44251</c:v>
                </c:pt>
                <c:pt idx="419">
                  <c:v>44252</c:v>
                </c:pt>
                <c:pt idx="420">
                  <c:v>44253</c:v>
                </c:pt>
                <c:pt idx="421">
                  <c:v>44254</c:v>
                </c:pt>
                <c:pt idx="422">
                  <c:v>44255</c:v>
                </c:pt>
                <c:pt idx="423">
                  <c:v>44256</c:v>
                </c:pt>
                <c:pt idx="424">
                  <c:v>44257</c:v>
                </c:pt>
                <c:pt idx="425">
                  <c:v>44258</c:v>
                </c:pt>
                <c:pt idx="426">
                  <c:v>44259</c:v>
                </c:pt>
                <c:pt idx="427">
                  <c:v>44260</c:v>
                </c:pt>
                <c:pt idx="428">
                  <c:v>44261</c:v>
                </c:pt>
                <c:pt idx="429">
                  <c:v>44262</c:v>
                </c:pt>
                <c:pt idx="430">
                  <c:v>44263</c:v>
                </c:pt>
                <c:pt idx="431">
                  <c:v>44264</c:v>
                </c:pt>
                <c:pt idx="432">
                  <c:v>44265</c:v>
                </c:pt>
                <c:pt idx="433">
                  <c:v>44266</c:v>
                </c:pt>
                <c:pt idx="434">
                  <c:v>44267</c:v>
                </c:pt>
                <c:pt idx="435">
                  <c:v>44268</c:v>
                </c:pt>
                <c:pt idx="436">
                  <c:v>44269</c:v>
                </c:pt>
                <c:pt idx="437">
                  <c:v>44270</c:v>
                </c:pt>
                <c:pt idx="438">
                  <c:v>44271</c:v>
                </c:pt>
                <c:pt idx="439">
                  <c:v>44272</c:v>
                </c:pt>
                <c:pt idx="440">
                  <c:v>44273</c:v>
                </c:pt>
                <c:pt idx="441">
                  <c:v>44274</c:v>
                </c:pt>
                <c:pt idx="442">
                  <c:v>44275</c:v>
                </c:pt>
                <c:pt idx="443">
                  <c:v>44276</c:v>
                </c:pt>
                <c:pt idx="444">
                  <c:v>44277</c:v>
                </c:pt>
                <c:pt idx="445">
                  <c:v>44278</c:v>
                </c:pt>
                <c:pt idx="446">
                  <c:v>44279</c:v>
                </c:pt>
                <c:pt idx="447">
                  <c:v>44280</c:v>
                </c:pt>
                <c:pt idx="448">
                  <c:v>44281</c:v>
                </c:pt>
                <c:pt idx="449">
                  <c:v>44282</c:v>
                </c:pt>
                <c:pt idx="450">
                  <c:v>44283</c:v>
                </c:pt>
                <c:pt idx="451">
                  <c:v>44284</c:v>
                </c:pt>
                <c:pt idx="452">
                  <c:v>44285</c:v>
                </c:pt>
                <c:pt idx="453">
                  <c:v>44286</c:v>
                </c:pt>
                <c:pt idx="454">
                  <c:v>44287</c:v>
                </c:pt>
                <c:pt idx="455">
                  <c:v>44288</c:v>
                </c:pt>
                <c:pt idx="456">
                  <c:v>44289</c:v>
                </c:pt>
                <c:pt idx="457">
                  <c:v>44290</c:v>
                </c:pt>
                <c:pt idx="458">
                  <c:v>44291</c:v>
                </c:pt>
                <c:pt idx="459">
                  <c:v>44292</c:v>
                </c:pt>
                <c:pt idx="460">
                  <c:v>44293</c:v>
                </c:pt>
                <c:pt idx="461">
                  <c:v>44294</c:v>
                </c:pt>
                <c:pt idx="462">
                  <c:v>44295</c:v>
                </c:pt>
                <c:pt idx="463">
                  <c:v>44296</c:v>
                </c:pt>
              </c:numCache>
            </c:numRef>
          </c:cat>
          <c:val>
            <c:numRef>
              <c:f>Sheet2!$C$15:$QX$15</c:f>
              <c:numCache>
                <c:formatCode>General</c:formatCode>
                <c:ptCount val="4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1</c:v>
                </c:pt>
                <c:pt idx="71">
                  <c:v>1</c:v>
                </c:pt>
                <c:pt idx="72">
                  <c:v>0</c:v>
                </c:pt>
                <c:pt idx="73">
                  <c:v>0</c:v>
                </c:pt>
                <c:pt idx="74">
                  <c:v>1</c:v>
                </c:pt>
                <c:pt idx="75">
                  <c:v>0</c:v>
                </c:pt>
                <c:pt idx="76">
                  <c:v>0</c:v>
                </c:pt>
                <c:pt idx="77">
                  <c:v>1</c:v>
                </c:pt>
                <c:pt idx="78">
                  <c:v>0</c:v>
                </c:pt>
                <c:pt idx="79">
                  <c:v>1</c:v>
                </c:pt>
                <c:pt idx="80">
                  <c:v>2</c:v>
                </c:pt>
                <c:pt idx="81">
                  <c:v>2</c:v>
                </c:pt>
                <c:pt idx="82">
                  <c:v>0</c:v>
                </c:pt>
                <c:pt idx="83">
                  <c:v>4</c:v>
                </c:pt>
                <c:pt idx="84">
                  <c:v>4</c:v>
                </c:pt>
                <c:pt idx="85">
                  <c:v>0</c:v>
                </c:pt>
                <c:pt idx="86">
                  <c:v>8</c:v>
                </c:pt>
                <c:pt idx="87">
                  <c:v>4</c:v>
                </c:pt>
                <c:pt idx="88">
                  <c:v>3</c:v>
                </c:pt>
                <c:pt idx="89">
                  <c:v>6</c:v>
                </c:pt>
                <c:pt idx="90">
                  <c:v>12</c:v>
                </c:pt>
                <c:pt idx="91">
                  <c:v>6</c:v>
                </c:pt>
                <c:pt idx="92">
                  <c:v>12</c:v>
                </c:pt>
                <c:pt idx="93">
                  <c:v>9</c:v>
                </c:pt>
                <c:pt idx="94">
                  <c:v>32</c:v>
                </c:pt>
                <c:pt idx="95">
                  <c:v>5</c:v>
                </c:pt>
                <c:pt idx="96">
                  <c:v>35</c:v>
                </c:pt>
                <c:pt idx="97">
                  <c:v>17</c:v>
                </c:pt>
                <c:pt idx="98">
                  <c:v>33</c:v>
                </c:pt>
                <c:pt idx="99">
                  <c:v>40</c:v>
                </c:pt>
                <c:pt idx="100">
                  <c:v>34</c:v>
                </c:pt>
                <c:pt idx="101">
                  <c:v>35</c:v>
                </c:pt>
                <c:pt idx="102">
                  <c:v>31</c:v>
                </c:pt>
                <c:pt idx="103">
                  <c:v>38</c:v>
                </c:pt>
                <c:pt idx="104">
                  <c:v>37</c:v>
                </c:pt>
                <c:pt idx="105">
                  <c:v>23</c:v>
                </c:pt>
                <c:pt idx="106">
                  <c:v>43</c:v>
                </c:pt>
                <c:pt idx="107">
                  <c:v>27</c:v>
                </c:pt>
                <c:pt idx="108">
                  <c:v>36</c:v>
                </c:pt>
                <c:pt idx="109">
                  <c:v>47</c:v>
                </c:pt>
                <c:pt idx="110">
                  <c:v>50</c:v>
                </c:pt>
                <c:pt idx="111">
                  <c:v>41</c:v>
                </c:pt>
                <c:pt idx="112">
                  <c:v>37</c:v>
                </c:pt>
                <c:pt idx="113">
                  <c:v>57</c:v>
                </c:pt>
                <c:pt idx="114">
                  <c:v>49</c:v>
                </c:pt>
                <c:pt idx="115">
                  <c:v>48</c:v>
                </c:pt>
                <c:pt idx="116">
                  <c:v>62</c:v>
                </c:pt>
                <c:pt idx="117">
                  <c:v>73</c:v>
                </c:pt>
                <c:pt idx="118">
                  <c:v>67</c:v>
                </c:pt>
                <c:pt idx="119">
                  <c:v>73</c:v>
                </c:pt>
                <c:pt idx="120">
                  <c:v>71</c:v>
                </c:pt>
                <c:pt idx="121">
                  <c:v>83</c:v>
                </c:pt>
                <c:pt idx="122">
                  <c:v>72</c:v>
                </c:pt>
                <c:pt idx="123">
                  <c:v>195</c:v>
                </c:pt>
                <c:pt idx="124">
                  <c:v>126</c:v>
                </c:pt>
                <c:pt idx="125">
                  <c:v>89</c:v>
                </c:pt>
                <c:pt idx="126">
                  <c:v>103</c:v>
                </c:pt>
                <c:pt idx="127">
                  <c:v>95</c:v>
                </c:pt>
                <c:pt idx="128">
                  <c:v>128</c:v>
                </c:pt>
                <c:pt idx="129">
                  <c:v>97</c:v>
                </c:pt>
                <c:pt idx="130">
                  <c:v>87</c:v>
                </c:pt>
                <c:pt idx="131">
                  <c:v>122</c:v>
                </c:pt>
                <c:pt idx="132">
                  <c:v>134</c:v>
                </c:pt>
                <c:pt idx="133">
                  <c:v>100</c:v>
                </c:pt>
                <c:pt idx="134">
                  <c:v>103</c:v>
                </c:pt>
                <c:pt idx="135">
                  <c:v>120</c:v>
                </c:pt>
                <c:pt idx="136">
                  <c:v>157</c:v>
                </c:pt>
                <c:pt idx="137">
                  <c:v>134</c:v>
                </c:pt>
                <c:pt idx="138">
                  <c:v>140</c:v>
                </c:pt>
                <c:pt idx="139">
                  <c:v>132</c:v>
                </c:pt>
                <c:pt idx="140">
                  <c:v>148</c:v>
                </c:pt>
                <c:pt idx="141">
                  <c:v>137</c:v>
                </c:pt>
                <c:pt idx="142">
                  <c:v>147</c:v>
                </c:pt>
                <c:pt idx="143">
                  <c:v>154</c:v>
                </c:pt>
                <c:pt idx="144">
                  <c:v>146</c:v>
                </c:pt>
                <c:pt idx="145">
                  <c:v>170</c:v>
                </c:pt>
                <c:pt idx="146">
                  <c:v>194</c:v>
                </c:pt>
                <c:pt idx="147">
                  <c:v>175</c:v>
                </c:pt>
                <c:pt idx="148">
                  <c:v>265</c:v>
                </c:pt>
                <c:pt idx="149">
                  <c:v>193</c:v>
                </c:pt>
                <c:pt idx="150">
                  <c:v>230</c:v>
                </c:pt>
                <c:pt idx="151">
                  <c:v>204</c:v>
                </c:pt>
                <c:pt idx="152">
                  <c:v>217</c:v>
                </c:pt>
                <c:pt idx="153">
                  <c:v>260</c:v>
                </c:pt>
                <c:pt idx="154">
                  <c:v>273</c:v>
                </c:pt>
                <c:pt idx="155">
                  <c:v>294</c:v>
                </c:pt>
                <c:pt idx="156">
                  <c:v>287</c:v>
                </c:pt>
                <c:pt idx="157">
                  <c:v>206</c:v>
                </c:pt>
                <c:pt idx="158">
                  <c:v>331</c:v>
                </c:pt>
                <c:pt idx="159">
                  <c:v>279</c:v>
                </c:pt>
                <c:pt idx="160">
                  <c:v>357</c:v>
                </c:pt>
                <c:pt idx="161">
                  <c:v>396</c:v>
                </c:pt>
                <c:pt idx="162">
                  <c:v>386</c:v>
                </c:pt>
                <c:pt idx="163">
                  <c:v>311</c:v>
                </c:pt>
                <c:pt idx="164">
                  <c:v>325</c:v>
                </c:pt>
                <c:pt idx="165">
                  <c:v>380</c:v>
                </c:pt>
                <c:pt idx="166">
                  <c:v>2003</c:v>
                </c:pt>
                <c:pt idx="167">
                  <c:v>334</c:v>
                </c:pt>
                <c:pt idx="168">
                  <c:v>336</c:v>
                </c:pt>
                <c:pt idx="169">
                  <c:v>375</c:v>
                </c:pt>
                <c:pt idx="170">
                  <c:v>306</c:v>
                </c:pt>
                <c:pt idx="171">
                  <c:v>445</c:v>
                </c:pt>
                <c:pt idx="172">
                  <c:v>312</c:v>
                </c:pt>
                <c:pt idx="173">
                  <c:v>465</c:v>
                </c:pt>
                <c:pt idx="174">
                  <c:v>418</c:v>
                </c:pt>
                <c:pt idx="175">
                  <c:v>407</c:v>
                </c:pt>
                <c:pt idx="176">
                  <c:v>384</c:v>
                </c:pt>
                <c:pt idx="177">
                  <c:v>410</c:v>
                </c:pt>
                <c:pt idx="178">
                  <c:v>380</c:v>
                </c:pt>
                <c:pt idx="179">
                  <c:v>418</c:v>
                </c:pt>
                <c:pt idx="180">
                  <c:v>507</c:v>
                </c:pt>
                <c:pt idx="181">
                  <c:v>434</c:v>
                </c:pt>
                <c:pt idx="182">
                  <c:v>379</c:v>
                </c:pt>
                <c:pt idx="183">
                  <c:v>442</c:v>
                </c:pt>
                <c:pt idx="184">
                  <c:v>613</c:v>
                </c:pt>
                <c:pt idx="185">
                  <c:v>425</c:v>
                </c:pt>
                <c:pt idx="186">
                  <c:v>467</c:v>
                </c:pt>
                <c:pt idx="187">
                  <c:v>482</c:v>
                </c:pt>
                <c:pt idx="188">
                  <c:v>487</c:v>
                </c:pt>
                <c:pt idx="189">
                  <c:v>475</c:v>
                </c:pt>
                <c:pt idx="190">
                  <c:v>519</c:v>
                </c:pt>
                <c:pt idx="191">
                  <c:v>551</c:v>
                </c:pt>
                <c:pt idx="192">
                  <c:v>500</c:v>
                </c:pt>
                <c:pt idx="193">
                  <c:v>553</c:v>
                </c:pt>
                <c:pt idx="194">
                  <c:v>582</c:v>
                </c:pt>
                <c:pt idx="195">
                  <c:v>606</c:v>
                </c:pt>
                <c:pt idx="196">
                  <c:v>687</c:v>
                </c:pt>
                <c:pt idx="197">
                  <c:v>671</c:v>
                </c:pt>
                <c:pt idx="198">
                  <c:v>543</c:v>
                </c:pt>
                <c:pt idx="199">
                  <c:v>681</c:v>
                </c:pt>
                <c:pt idx="200">
                  <c:v>587</c:v>
                </c:pt>
                <c:pt idx="201">
                  <c:v>648</c:v>
                </c:pt>
                <c:pt idx="202">
                  <c:v>1129</c:v>
                </c:pt>
                <c:pt idx="203">
                  <c:v>740</c:v>
                </c:pt>
                <c:pt idx="204">
                  <c:v>757</c:v>
                </c:pt>
                <c:pt idx="205">
                  <c:v>705</c:v>
                </c:pt>
                <c:pt idx="206">
                  <c:v>708</c:v>
                </c:pt>
                <c:pt idx="207">
                  <c:v>654</c:v>
                </c:pt>
                <c:pt idx="208">
                  <c:v>768</c:v>
                </c:pt>
                <c:pt idx="209">
                  <c:v>775</c:v>
                </c:pt>
                <c:pt idx="210">
                  <c:v>779</c:v>
                </c:pt>
                <c:pt idx="211">
                  <c:v>764</c:v>
                </c:pt>
                <c:pt idx="212">
                  <c:v>853</c:v>
                </c:pt>
                <c:pt idx="213">
                  <c:v>771</c:v>
                </c:pt>
                <c:pt idx="214">
                  <c:v>803</c:v>
                </c:pt>
                <c:pt idx="215">
                  <c:v>857</c:v>
                </c:pt>
                <c:pt idx="216">
                  <c:v>904</c:v>
                </c:pt>
                <c:pt idx="217">
                  <c:v>886</c:v>
                </c:pt>
                <c:pt idx="218">
                  <c:v>933</c:v>
                </c:pt>
                <c:pt idx="219">
                  <c:v>861</c:v>
                </c:pt>
                <c:pt idx="220">
                  <c:v>1007</c:v>
                </c:pt>
                <c:pt idx="221">
                  <c:v>871</c:v>
                </c:pt>
                <c:pt idx="222">
                  <c:v>834</c:v>
                </c:pt>
                <c:pt idx="223">
                  <c:v>942</c:v>
                </c:pt>
                <c:pt idx="224">
                  <c:v>1007</c:v>
                </c:pt>
                <c:pt idx="225">
                  <c:v>996</c:v>
                </c:pt>
                <c:pt idx="226">
                  <c:v>944</c:v>
                </c:pt>
                <c:pt idx="227">
                  <c:v>941</c:v>
                </c:pt>
                <c:pt idx="228">
                  <c:v>876</c:v>
                </c:pt>
                <c:pt idx="229">
                  <c:v>1092</c:v>
                </c:pt>
                <c:pt idx="230">
                  <c:v>977</c:v>
                </c:pt>
                <c:pt idx="231">
                  <c:v>983</c:v>
                </c:pt>
                <c:pt idx="232">
                  <c:v>945</c:v>
                </c:pt>
                <c:pt idx="233">
                  <c:v>912</c:v>
                </c:pt>
                <c:pt idx="234">
                  <c:v>836</c:v>
                </c:pt>
                <c:pt idx="235">
                  <c:v>848</c:v>
                </c:pt>
                <c:pt idx="236">
                  <c:v>1059</c:v>
                </c:pt>
                <c:pt idx="237">
                  <c:v>1023</c:v>
                </c:pt>
                <c:pt idx="238">
                  <c:v>1057</c:v>
                </c:pt>
                <c:pt idx="239">
                  <c:v>1021</c:v>
                </c:pt>
                <c:pt idx="240">
                  <c:v>948</c:v>
                </c:pt>
                <c:pt idx="241">
                  <c:v>971</c:v>
                </c:pt>
                <c:pt idx="242">
                  <c:v>819</c:v>
                </c:pt>
                <c:pt idx="243">
                  <c:v>1045</c:v>
                </c:pt>
                <c:pt idx="244">
                  <c:v>1043</c:v>
                </c:pt>
                <c:pt idx="245">
                  <c:v>1096</c:v>
                </c:pt>
                <c:pt idx="246">
                  <c:v>1089</c:v>
                </c:pt>
                <c:pt idx="247">
                  <c:v>1065</c:v>
                </c:pt>
                <c:pt idx="248">
                  <c:v>1016</c:v>
                </c:pt>
                <c:pt idx="249">
                  <c:v>1133</c:v>
                </c:pt>
                <c:pt idx="250">
                  <c:v>1115</c:v>
                </c:pt>
                <c:pt idx="251">
                  <c:v>1172</c:v>
                </c:pt>
                <c:pt idx="252">
                  <c:v>1209</c:v>
                </c:pt>
                <c:pt idx="253">
                  <c:v>1201</c:v>
                </c:pt>
                <c:pt idx="254">
                  <c:v>1114</c:v>
                </c:pt>
                <c:pt idx="255">
                  <c:v>1136</c:v>
                </c:pt>
                <c:pt idx="256">
                  <c:v>1054</c:v>
                </c:pt>
                <c:pt idx="257">
                  <c:v>1290</c:v>
                </c:pt>
                <c:pt idx="258">
                  <c:v>1132</c:v>
                </c:pt>
                <c:pt idx="259">
                  <c:v>1174</c:v>
                </c:pt>
                <c:pt idx="260">
                  <c:v>1247</c:v>
                </c:pt>
                <c:pt idx="261">
                  <c:v>1133</c:v>
                </c:pt>
                <c:pt idx="262">
                  <c:v>1130</c:v>
                </c:pt>
                <c:pt idx="263">
                  <c:v>1053</c:v>
                </c:pt>
                <c:pt idx="264">
                  <c:v>1085</c:v>
                </c:pt>
                <c:pt idx="265">
                  <c:v>1129</c:v>
                </c:pt>
                <c:pt idx="266">
                  <c:v>1141</c:v>
                </c:pt>
                <c:pt idx="267">
                  <c:v>1089</c:v>
                </c:pt>
                <c:pt idx="268">
                  <c:v>1124</c:v>
                </c:pt>
                <c:pt idx="269">
                  <c:v>1039</c:v>
                </c:pt>
                <c:pt idx="270">
                  <c:v>776</c:v>
                </c:pt>
                <c:pt idx="271">
                  <c:v>1179</c:v>
                </c:pt>
                <c:pt idx="272">
                  <c:v>1181</c:v>
                </c:pt>
                <c:pt idx="273">
                  <c:v>1095</c:v>
                </c:pt>
                <c:pt idx="274">
                  <c:v>1069</c:v>
                </c:pt>
                <c:pt idx="275">
                  <c:v>940</c:v>
                </c:pt>
                <c:pt idx="276">
                  <c:v>903</c:v>
                </c:pt>
                <c:pt idx="277">
                  <c:v>884</c:v>
                </c:pt>
                <c:pt idx="278">
                  <c:v>986</c:v>
                </c:pt>
                <c:pt idx="279">
                  <c:v>971</c:v>
                </c:pt>
                <c:pt idx="280">
                  <c:v>964</c:v>
                </c:pt>
                <c:pt idx="281">
                  <c:v>926</c:v>
                </c:pt>
                <c:pt idx="282">
                  <c:v>918</c:v>
                </c:pt>
                <c:pt idx="283">
                  <c:v>816</c:v>
                </c:pt>
                <c:pt idx="284">
                  <c:v>706</c:v>
                </c:pt>
                <c:pt idx="285">
                  <c:v>730</c:v>
                </c:pt>
                <c:pt idx="286">
                  <c:v>680</c:v>
                </c:pt>
                <c:pt idx="287">
                  <c:v>895</c:v>
                </c:pt>
                <c:pt idx="288">
                  <c:v>837</c:v>
                </c:pt>
                <c:pt idx="289">
                  <c:v>1033</c:v>
                </c:pt>
                <c:pt idx="290">
                  <c:v>579</c:v>
                </c:pt>
                <c:pt idx="291">
                  <c:v>587</c:v>
                </c:pt>
                <c:pt idx="292">
                  <c:v>717</c:v>
                </c:pt>
                <c:pt idx="293">
                  <c:v>702</c:v>
                </c:pt>
                <c:pt idx="294">
                  <c:v>690</c:v>
                </c:pt>
                <c:pt idx="295">
                  <c:v>650</c:v>
                </c:pt>
                <c:pt idx="296">
                  <c:v>578</c:v>
                </c:pt>
                <c:pt idx="297">
                  <c:v>480</c:v>
                </c:pt>
                <c:pt idx="298">
                  <c:v>488</c:v>
                </c:pt>
                <c:pt idx="299">
                  <c:v>508</c:v>
                </c:pt>
                <c:pt idx="300">
                  <c:v>517</c:v>
                </c:pt>
                <c:pt idx="301">
                  <c:v>563</c:v>
                </c:pt>
                <c:pt idx="302">
                  <c:v>551</c:v>
                </c:pt>
                <c:pt idx="303">
                  <c:v>470</c:v>
                </c:pt>
                <c:pt idx="304">
                  <c:v>496</c:v>
                </c:pt>
                <c:pt idx="305">
                  <c:v>490</c:v>
                </c:pt>
                <c:pt idx="306">
                  <c:v>514</c:v>
                </c:pt>
                <c:pt idx="307">
                  <c:v>704</c:v>
                </c:pt>
                <c:pt idx="308">
                  <c:v>670</c:v>
                </c:pt>
                <c:pt idx="309">
                  <c:v>577</c:v>
                </c:pt>
                <c:pt idx="310">
                  <c:v>559</c:v>
                </c:pt>
                <c:pt idx="311">
                  <c:v>490</c:v>
                </c:pt>
                <c:pt idx="312">
                  <c:v>448</c:v>
                </c:pt>
                <c:pt idx="313">
                  <c:v>512</c:v>
                </c:pt>
                <c:pt idx="314">
                  <c:v>550</c:v>
                </c:pt>
                <c:pt idx="315">
                  <c:v>547</c:v>
                </c:pt>
                <c:pt idx="316">
                  <c:v>520</c:v>
                </c:pt>
                <c:pt idx="317">
                  <c:v>447</c:v>
                </c:pt>
                <c:pt idx="318">
                  <c:v>435</c:v>
                </c:pt>
                <c:pt idx="319">
                  <c:v>449</c:v>
                </c:pt>
                <c:pt idx="320">
                  <c:v>474</c:v>
                </c:pt>
                <c:pt idx="321">
                  <c:v>585</c:v>
                </c:pt>
                <c:pt idx="322">
                  <c:v>584</c:v>
                </c:pt>
                <c:pt idx="323">
                  <c:v>564</c:v>
                </c:pt>
                <c:pt idx="324">
                  <c:v>501</c:v>
                </c:pt>
                <c:pt idx="325">
                  <c:v>511</c:v>
                </c:pt>
                <c:pt idx="326">
                  <c:v>480</c:v>
                </c:pt>
                <c:pt idx="327">
                  <c:v>481</c:v>
                </c:pt>
                <c:pt idx="328">
                  <c:v>524</c:v>
                </c:pt>
                <c:pt idx="329">
                  <c:v>492</c:v>
                </c:pt>
                <c:pt idx="330">
                  <c:v>485</c:v>
                </c:pt>
                <c:pt idx="331">
                  <c:v>496</c:v>
                </c:pt>
                <c:pt idx="332">
                  <c:v>443</c:v>
                </c:pt>
                <c:pt idx="333">
                  <c:v>482</c:v>
                </c:pt>
                <c:pt idx="334">
                  <c:v>501</c:v>
                </c:pt>
                <c:pt idx="335">
                  <c:v>526</c:v>
                </c:pt>
                <c:pt idx="336">
                  <c:v>540</c:v>
                </c:pt>
                <c:pt idx="337">
                  <c:v>512</c:v>
                </c:pt>
                <c:pt idx="338">
                  <c:v>482</c:v>
                </c:pt>
                <c:pt idx="339">
                  <c:v>391</c:v>
                </c:pt>
                <c:pt idx="340">
                  <c:v>385</c:v>
                </c:pt>
                <c:pt idx="341">
                  <c:v>402</c:v>
                </c:pt>
                <c:pt idx="342">
                  <c:v>412</c:v>
                </c:pt>
                <c:pt idx="343">
                  <c:v>414</c:v>
                </c:pt>
                <c:pt idx="344">
                  <c:v>442</c:v>
                </c:pt>
                <c:pt idx="345">
                  <c:v>391</c:v>
                </c:pt>
                <c:pt idx="346">
                  <c:v>336</c:v>
                </c:pt>
                <c:pt idx="347">
                  <c:v>354</c:v>
                </c:pt>
                <c:pt idx="348">
                  <c:v>387</c:v>
                </c:pt>
                <c:pt idx="349">
                  <c:v>355</c:v>
                </c:pt>
                <c:pt idx="350">
                  <c:v>338</c:v>
                </c:pt>
                <c:pt idx="351">
                  <c:v>347</c:v>
                </c:pt>
                <c:pt idx="352">
                  <c:v>341</c:v>
                </c:pt>
                <c:pt idx="353">
                  <c:v>333</c:v>
                </c:pt>
                <c:pt idx="354">
                  <c:v>301</c:v>
                </c:pt>
                <c:pt idx="355">
                  <c:v>333</c:v>
                </c:pt>
                <c:pt idx="356">
                  <c:v>312</c:v>
                </c:pt>
                <c:pt idx="357">
                  <c:v>336</c:v>
                </c:pt>
                <c:pt idx="358">
                  <c:v>251</c:v>
                </c:pt>
                <c:pt idx="359">
                  <c:v>279</c:v>
                </c:pt>
                <c:pt idx="360">
                  <c:v>279</c:v>
                </c:pt>
                <c:pt idx="361">
                  <c:v>252</c:v>
                </c:pt>
                <c:pt idx="362">
                  <c:v>286</c:v>
                </c:pt>
                <c:pt idx="363">
                  <c:v>299</c:v>
                </c:pt>
                <c:pt idx="364">
                  <c:v>256</c:v>
                </c:pt>
                <c:pt idx="365">
                  <c:v>224</c:v>
                </c:pt>
                <c:pt idx="366">
                  <c:v>217</c:v>
                </c:pt>
                <c:pt idx="367">
                  <c:v>214</c:v>
                </c:pt>
                <c:pt idx="368">
                  <c:v>201</c:v>
                </c:pt>
                <c:pt idx="369">
                  <c:v>264</c:v>
                </c:pt>
                <c:pt idx="370">
                  <c:v>222</c:v>
                </c:pt>
                <c:pt idx="371">
                  <c:v>234</c:v>
                </c:pt>
                <c:pt idx="372">
                  <c:v>0</c:v>
                </c:pt>
                <c:pt idx="373">
                  <c:v>429</c:v>
                </c:pt>
                <c:pt idx="374">
                  <c:v>161</c:v>
                </c:pt>
                <c:pt idx="375">
                  <c:v>167</c:v>
                </c:pt>
                <c:pt idx="376">
                  <c:v>202</c:v>
                </c:pt>
                <c:pt idx="377">
                  <c:v>198</c:v>
                </c:pt>
                <c:pt idx="378">
                  <c:v>191</c:v>
                </c:pt>
                <c:pt idx="379">
                  <c:v>175</c:v>
                </c:pt>
                <c:pt idx="380">
                  <c:v>181</c:v>
                </c:pt>
                <c:pt idx="381">
                  <c:v>145</c:v>
                </c:pt>
                <c:pt idx="382">
                  <c:v>137</c:v>
                </c:pt>
                <c:pt idx="383">
                  <c:v>162</c:v>
                </c:pt>
                <c:pt idx="384">
                  <c:v>151</c:v>
                </c:pt>
                <c:pt idx="385">
                  <c:v>163</c:v>
                </c:pt>
                <c:pt idx="386">
                  <c:v>152</c:v>
                </c:pt>
                <c:pt idx="387">
                  <c:v>155</c:v>
                </c:pt>
                <c:pt idx="388">
                  <c:v>131</c:v>
                </c:pt>
                <c:pt idx="389">
                  <c:v>117</c:v>
                </c:pt>
                <c:pt idx="390">
                  <c:v>137</c:v>
                </c:pt>
                <c:pt idx="391">
                  <c:v>123</c:v>
                </c:pt>
                <c:pt idx="392">
                  <c:v>163</c:v>
                </c:pt>
                <c:pt idx="393">
                  <c:v>137</c:v>
                </c:pt>
                <c:pt idx="394">
                  <c:v>127</c:v>
                </c:pt>
                <c:pt idx="395">
                  <c:v>118</c:v>
                </c:pt>
                <c:pt idx="396">
                  <c:v>94</c:v>
                </c:pt>
                <c:pt idx="397">
                  <c:v>110</c:v>
                </c:pt>
                <c:pt idx="398">
                  <c:v>107</c:v>
                </c:pt>
                <c:pt idx="399">
                  <c:v>120</c:v>
                </c:pt>
                <c:pt idx="400">
                  <c:v>95</c:v>
                </c:pt>
                <c:pt idx="401">
                  <c:v>78</c:v>
                </c:pt>
                <c:pt idx="402">
                  <c:v>84</c:v>
                </c:pt>
                <c:pt idx="403">
                  <c:v>78</c:v>
                </c:pt>
                <c:pt idx="404">
                  <c:v>94</c:v>
                </c:pt>
                <c:pt idx="405">
                  <c:v>108</c:v>
                </c:pt>
                <c:pt idx="406">
                  <c:v>87</c:v>
                </c:pt>
                <c:pt idx="407">
                  <c:v>103</c:v>
                </c:pt>
                <c:pt idx="408">
                  <c:v>92</c:v>
                </c:pt>
                <c:pt idx="409">
                  <c:v>90</c:v>
                </c:pt>
                <c:pt idx="410">
                  <c:v>81</c:v>
                </c:pt>
                <c:pt idx="411">
                  <c:v>100</c:v>
                </c:pt>
                <c:pt idx="412">
                  <c:v>101</c:v>
                </c:pt>
                <c:pt idx="413">
                  <c:v>97</c:v>
                </c:pt>
                <c:pt idx="414">
                  <c:v>101</c:v>
                </c:pt>
                <c:pt idx="415">
                  <c:v>90</c:v>
                </c:pt>
                <c:pt idx="416">
                  <c:v>83</c:v>
                </c:pt>
                <c:pt idx="417">
                  <c:v>78</c:v>
                </c:pt>
                <c:pt idx="418">
                  <c:v>104</c:v>
                </c:pt>
                <c:pt idx="419">
                  <c:v>138</c:v>
                </c:pt>
                <c:pt idx="420">
                  <c:v>120</c:v>
                </c:pt>
                <c:pt idx="421">
                  <c:v>113</c:v>
                </c:pt>
                <c:pt idx="422">
                  <c:v>113</c:v>
                </c:pt>
                <c:pt idx="423">
                  <c:v>106</c:v>
                </c:pt>
                <c:pt idx="424">
                  <c:v>91</c:v>
                </c:pt>
                <c:pt idx="425">
                  <c:v>98</c:v>
                </c:pt>
                <c:pt idx="426">
                  <c:v>89</c:v>
                </c:pt>
                <c:pt idx="427">
                  <c:v>113</c:v>
                </c:pt>
                <c:pt idx="428">
                  <c:v>108</c:v>
                </c:pt>
                <c:pt idx="429">
                  <c:v>100</c:v>
                </c:pt>
                <c:pt idx="430">
                  <c:v>97</c:v>
                </c:pt>
                <c:pt idx="431">
                  <c:v>77</c:v>
                </c:pt>
                <c:pt idx="432">
                  <c:v>133</c:v>
                </c:pt>
                <c:pt idx="433">
                  <c:v>126</c:v>
                </c:pt>
                <c:pt idx="434">
                  <c:v>117</c:v>
                </c:pt>
                <c:pt idx="435">
                  <c:v>140</c:v>
                </c:pt>
                <c:pt idx="436">
                  <c:v>161</c:v>
                </c:pt>
                <c:pt idx="437">
                  <c:v>118</c:v>
                </c:pt>
                <c:pt idx="438">
                  <c:v>131</c:v>
                </c:pt>
                <c:pt idx="439">
                  <c:v>188</c:v>
                </c:pt>
                <c:pt idx="440">
                  <c:v>172</c:v>
                </c:pt>
                <c:pt idx="441">
                  <c:v>154</c:v>
                </c:pt>
                <c:pt idx="442">
                  <c:v>188</c:v>
                </c:pt>
                <c:pt idx="443">
                  <c:v>197</c:v>
                </c:pt>
                <c:pt idx="444">
                  <c:v>212</c:v>
                </c:pt>
                <c:pt idx="445">
                  <c:v>199</c:v>
                </c:pt>
                <c:pt idx="446">
                  <c:v>275</c:v>
                </c:pt>
                <c:pt idx="447">
                  <c:v>251</c:v>
                </c:pt>
                <c:pt idx="448">
                  <c:v>257</c:v>
                </c:pt>
                <c:pt idx="449">
                  <c:v>291</c:v>
                </c:pt>
                <c:pt idx="450">
                  <c:v>312</c:v>
                </c:pt>
                <c:pt idx="451">
                  <c:v>291</c:v>
                </c:pt>
                <c:pt idx="452">
                  <c:v>271</c:v>
                </c:pt>
                <c:pt idx="453">
                  <c:v>354</c:v>
                </c:pt>
                <c:pt idx="454">
                  <c:v>459</c:v>
                </c:pt>
                <c:pt idx="455">
                  <c:v>469</c:v>
                </c:pt>
                <c:pt idx="456">
                  <c:v>714</c:v>
                </c:pt>
                <c:pt idx="457">
                  <c:v>513</c:v>
                </c:pt>
                <c:pt idx="458">
                  <c:v>478</c:v>
                </c:pt>
                <c:pt idx="459">
                  <c:v>446</c:v>
                </c:pt>
                <c:pt idx="460">
                  <c:v>630</c:v>
                </c:pt>
                <c:pt idx="461">
                  <c:v>685</c:v>
                </c:pt>
                <c:pt idx="462">
                  <c:v>780</c:v>
                </c:pt>
                <c:pt idx="463">
                  <c:v>794</c:v>
                </c:pt>
              </c:numCache>
            </c:numRef>
          </c:val>
          <c:smooth val="0"/>
          <c:extLst>
            <c:ext xmlns:c16="http://schemas.microsoft.com/office/drawing/2014/chart" uri="{C3380CC4-5D6E-409C-BE32-E72D297353CC}">
              <c16:uniqueId val="{00000001-A458-496B-BDCC-E3C9E61582B6}"/>
            </c:ext>
          </c:extLst>
        </c:ser>
        <c:dLbls>
          <c:showLegendKey val="0"/>
          <c:showVal val="0"/>
          <c:showCatName val="0"/>
          <c:showSerName val="0"/>
          <c:showPercent val="0"/>
          <c:showBubbleSize val="0"/>
        </c:dLbls>
        <c:marker val="1"/>
        <c:smooth val="0"/>
        <c:axId val="-1706692528"/>
        <c:axId val="-1706693616"/>
      </c:lineChart>
      <c:dateAx>
        <c:axId val="-17236092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06698512"/>
        <c:crosses val="autoZero"/>
        <c:auto val="1"/>
        <c:lblOffset val="100"/>
        <c:baseTimeUnit val="days"/>
      </c:dateAx>
      <c:valAx>
        <c:axId val="-170669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Daily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23609264"/>
        <c:crosses val="autoZero"/>
        <c:crossBetween val="between"/>
      </c:valAx>
      <c:valAx>
        <c:axId val="-17066936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Daily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06692528"/>
        <c:crosses val="max"/>
        <c:crossBetween val="between"/>
      </c:valAx>
      <c:dateAx>
        <c:axId val="-1706692528"/>
        <c:scaling>
          <c:orientation val="minMax"/>
        </c:scaling>
        <c:delete val="1"/>
        <c:axPos val="b"/>
        <c:numFmt formatCode="m/d/yyyy" sourceLinked="1"/>
        <c:majorTickMark val="out"/>
        <c:minorTickMark val="none"/>
        <c:tickLblPos val="nextTo"/>
        <c:crossAx val="-1706693616"/>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Discretionary Fiscal Response to the COVID-19 Crisis: Bangladesh, China, India, Indonesia, South Korea, Thailand and Vietnam (% of GDP)</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2379883705221057E-2"/>
          <c:y val="0.1452364246429298"/>
          <c:w val="0.93564466177613226"/>
          <c:h val="0.6808151288838169"/>
        </c:manualLayout>
      </c:layout>
      <c:barChart>
        <c:barDir val="col"/>
        <c:grouping val="clustered"/>
        <c:varyColors val="0"/>
        <c:ser>
          <c:idx val="0"/>
          <c:order val="0"/>
          <c:tx>
            <c:strRef>
              <c:f>Figure!$T$7</c:f>
              <c:strCache>
                <c:ptCount val="1"/>
                <c:pt idx="0">
                  <c:v>Additional spending and forgone revenue</c:v>
                </c:pt>
              </c:strCache>
            </c:strRef>
          </c:tx>
          <c:spPr>
            <a:solidFill>
              <a:schemeClr val="accent1"/>
            </a:solidFill>
            <a:ln>
              <a:noFill/>
            </a:ln>
            <a:effectLst/>
          </c:spPr>
          <c:invertIfNegative val="0"/>
          <c:cat>
            <c:strRef>
              <c:f>Figure!$S$8:$S$14</c:f>
              <c:strCache>
                <c:ptCount val="7"/>
                <c:pt idx="0">
                  <c:v>Bangladesh</c:v>
                </c:pt>
                <c:pt idx="1">
                  <c:v>China</c:v>
                </c:pt>
                <c:pt idx="2">
                  <c:v>India</c:v>
                </c:pt>
                <c:pt idx="3">
                  <c:v>Indonesia</c:v>
                </c:pt>
                <c:pt idx="4">
                  <c:v>South Korea</c:v>
                </c:pt>
                <c:pt idx="5">
                  <c:v>Thailand</c:v>
                </c:pt>
                <c:pt idx="6">
                  <c:v>Vietnam</c:v>
                </c:pt>
              </c:strCache>
            </c:strRef>
          </c:cat>
          <c:val>
            <c:numRef>
              <c:f>Figure!$T$8:$T$14</c:f>
              <c:numCache>
                <c:formatCode>0.0</c:formatCode>
                <c:ptCount val="7"/>
                <c:pt idx="0">
                  <c:v>1.4028990372097725</c:v>
                </c:pt>
                <c:pt idx="1">
                  <c:v>4.826837214914927</c:v>
                </c:pt>
                <c:pt idx="2">
                  <c:v>3.3272371919763746</c:v>
                </c:pt>
                <c:pt idx="3">
                  <c:v>4.5321570570531771</c:v>
                </c:pt>
                <c:pt idx="4">
                  <c:v>4.5051765101655654</c:v>
                </c:pt>
                <c:pt idx="5">
                  <c:v>8.2149797800053879</c:v>
                </c:pt>
                <c:pt idx="6">
                  <c:v>1.4121377105319763</c:v>
                </c:pt>
              </c:numCache>
            </c:numRef>
          </c:val>
          <c:extLst>
            <c:ext xmlns:c16="http://schemas.microsoft.com/office/drawing/2014/chart" uri="{C3380CC4-5D6E-409C-BE32-E72D297353CC}">
              <c16:uniqueId val="{00000000-EE5C-4543-A233-E0228CCF594C}"/>
            </c:ext>
          </c:extLst>
        </c:ser>
        <c:ser>
          <c:idx val="1"/>
          <c:order val="1"/>
          <c:tx>
            <c:strRef>
              <c:f>Figure!$U$7</c:f>
              <c:strCache>
                <c:ptCount val="1"/>
                <c:pt idx="0">
                  <c:v>Equity, loans, and guarantees</c:v>
                </c:pt>
              </c:strCache>
            </c:strRef>
          </c:tx>
          <c:spPr>
            <a:solidFill>
              <a:schemeClr val="accent2"/>
            </a:solidFill>
            <a:ln>
              <a:noFill/>
            </a:ln>
            <a:effectLst/>
          </c:spPr>
          <c:invertIfNegative val="0"/>
          <c:cat>
            <c:strRef>
              <c:f>Figure!$S$8:$S$14</c:f>
              <c:strCache>
                <c:ptCount val="7"/>
                <c:pt idx="0">
                  <c:v>Bangladesh</c:v>
                </c:pt>
                <c:pt idx="1">
                  <c:v>China</c:v>
                </c:pt>
                <c:pt idx="2">
                  <c:v>India</c:v>
                </c:pt>
                <c:pt idx="3">
                  <c:v>Indonesia</c:v>
                </c:pt>
                <c:pt idx="4">
                  <c:v>South Korea</c:v>
                </c:pt>
                <c:pt idx="5">
                  <c:v>Thailand</c:v>
                </c:pt>
                <c:pt idx="6">
                  <c:v>Vietnam</c:v>
                </c:pt>
              </c:strCache>
            </c:strRef>
          </c:cat>
          <c:val>
            <c:numRef>
              <c:f>Figure!$U$8:$U$14</c:f>
              <c:numCache>
                <c:formatCode>0.0</c:formatCode>
                <c:ptCount val="7"/>
                <c:pt idx="0">
                  <c:v>7.2073015476377969E-2</c:v>
                </c:pt>
                <c:pt idx="1">
                  <c:v>1.3090728988248068</c:v>
                </c:pt>
                <c:pt idx="2">
                  <c:v>5.1010509461783222</c:v>
                </c:pt>
                <c:pt idx="3">
                  <c:v>0.87565550573371964</c:v>
                </c:pt>
                <c:pt idx="4">
                  <c:v>10.179516474526345</c:v>
                </c:pt>
                <c:pt idx="5">
                  <c:v>4.2348539175996773</c:v>
                </c:pt>
                <c:pt idx="6">
                  <c:v>0.48027595990526362</c:v>
                </c:pt>
              </c:numCache>
            </c:numRef>
          </c:val>
          <c:extLst>
            <c:ext xmlns:c16="http://schemas.microsoft.com/office/drawing/2014/chart" uri="{C3380CC4-5D6E-409C-BE32-E72D297353CC}">
              <c16:uniqueId val="{00000001-EE5C-4543-A233-E0228CCF594C}"/>
            </c:ext>
          </c:extLst>
        </c:ser>
        <c:dLbls>
          <c:showLegendKey val="0"/>
          <c:showVal val="0"/>
          <c:showCatName val="0"/>
          <c:showSerName val="0"/>
          <c:showPercent val="0"/>
          <c:showBubbleSize val="0"/>
        </c:dLbls>
        <c:gapWidth val="219"/>
        <c:overlap val="-27"/>
        <c:axId val="599110480"/>
        <c:axId val="599106672"/>
      </c:barChart>
      <c:catAx>
        <c:axId val="59911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99106672"/>
        <c:crosses val="autoZero"/>
        <c:auto val="1"/>
        <c:lblAlgn val="ctr"/>
        <c:lblOffset val="100"/>
        <c:noMultiLvlLbl val="0"/>
      </c:catAx>
      <c:valAx>
        <c:axId val="599106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99110480"/>
        <c:crosses val="autoZero"/>
        <c:crossBetween val="between"/>
      </c:valAx>
      <c:spPr>
        <a:noFill/>
        <a:ln>
          <a:noFill/>
        </a:ln>
        <a:effectLst/>
      </c:spPr>
    </c:plotArea>
    <c:legend>
      <c:legendPos val="b"/>
      <c:layout>
        <c:manualLayout>
          <c:xMode val="edge"/>
          <c:yMode val="edge"/>
          <c:x val="0.16236641839100638"/>
          <c:y val="0.9121415476432615"/>
          <c:w val="0.67526707749533499"/>
          <c:h val="7.48560866769775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dirty="0"/>
              <a:t>Faster</a:t>
            </a:r>
            <a:r>
              <a:rPr lang="en-US" sz="1800" baseline="0" dirty="0"/>
              <a:t> Demographic Transition than India’s</a:t>
            </a:r>
            <a:endParaRPr lang="en-US" sz="1800" dirty="0"/>
          </a:p>
          <a:p>
            <a:pPr>
              <a:defRPr sz="1800"/>
            </a:pPr>
            <a:r>
              <a:rPr lang="en-US" sz="1800" dirty="0"/>
              <a:t>Total population (Million): Bangladesh, China, India, Indonesia, Nepal, South Korea, Thailand and Vietnam (1950-2100)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Sheet1!$A$12</c:f>
              <c:strCache>
                <c:ptCount val="1"/>
                <c:pt idx="0">
                  <c:v>Bangladesh</c:v>
                </c:pt>
              </c:strCache>
            </c:strRef>
          </c:tx>
          <c:spPr>
            <a:ln w="38100" cap="rnd">
              <a:solidFill>
                <a:srgbClr val="FFC000"/>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Sheet1!$B$12:$EV$12</c:f>
              <c:numCache>
                <c:formatCode>General</c:formatCode>
                <c:ptCount val="151"/>
                <c:pt idx="0">
                  <c:v>37.894671000000002</c:v>
                </c:pt>
                <c:pt idx="1">
                  <c:v>38.706398999999998</c:v>
                </c:pt>
                <c:pt idx="2">
                  <c:v>39.489860999999998</c:v>
                </c:pt>
                <c:pt idx="3">
                  <c:v>40.292411000000001</c:v>
                </c:pt>
                <c:pt idx="4">
                  <c:v>41.149830000000001</c:v>
                </c:pt>
                <c:pt idx="5">
                  <c:v>42.086305000000003</c:v>
                </c:pt>
                <c:pt idx="6">
                  <c:v>43.113921999999995</c:v>
                </c:pt>
                <c:pt idx="7">
                  <c:v>44.233216999999996</c:v>
                </c:pt>
                <c:pt idx="8">
                  <c:v>45.434542</c:v>
                </c:pt>
                <c:pt idx="9">
                  <c:v>46.700569000000002</c:v>
                </c:pt>
                <c:pt idx="10">
                  <c:v>48.013504999999995</c:v>
                </c:pt>
                <c:pt idx="11">
                  <c:v>49.362833999999999</c:v>
                </c:pt>
                <c:pt idx="12">
                  <c:v>50.75215</c:v>
                </c:pt>
                <c:pt idx="13">
                  <c:v>52.202007999999999</c:v>
                </c:pt>
                <c:pt idx="14">
                  <c:v>53.741720999999998</c:v>
                </c:pt>
                <c:pt idx="15">
                  <c:v>55.385114000000002</c:v>
                </c:pt>
                <c:pt idx="16">
                  <c:v>57.157651000000001</c:v>
                </c:pt>
                <c:pt idx="17">
                  <c:v>59.03425</c:v>
                </c:pt>
                <c:pt idx="18">
                  <c:v>60.918451999999995</c:v>
                </c:pt>
                <c:pt idx="19">
                  <c:v>62.679764999999996</c:v>
                </c:pt>
                <c:pt idx="20">
                  <c:v>64.232485999999994</c:v>
                </c:pt>
                <c:pt idx="21">
                  <c:v>65.531635000000009</c:v>
                </c:pt>
                <c:pt idx="22">
                  <c:v>66.625706000000008</c:v>
                </c:pt>
                <c:pt idx="23">
                  <c:v>67.637540999999999</c:v>
                </c:pt>
                <c:pt idx="24">
                  <c:v>68.742221999999998</c:v>
                </c:pt>
                <c:pt idx="25">
                  <c:v>70.066310000000001</c:v>
                </c:pt>
                <c:pt idx="26">
                  <c:v>71.652385999999993</c:v>
                </c:pt>
                <c:pt idx="27">
                  <c:v>73.463592999999989</c:v>
                </c:pt>
                <c:pt idx="28">
                  <c:v>75.450032999999991</c:v>
                </c:pt>
                <c:pt idx="29">
                  <c:v>77.529039999999995</c:v>
                </c:pt>
                <c:pt idx="30">
                  <c:v>79.639498000000003</c:v>
                </c:pt>
                <c:pt idx="31">
                  <c:v>81.767516000000001</c:v>
                </c:pt>
                <c:pt idx="32">
                  <c:v>83.932131999999996</c:v>
                </c:pt>
                <c:pt idx="33">
                  <c:v>86.142490000000009</c:v>
                </c:pt>
                <c:pt idx="34">
                  <c:v>88.416528999999997</c:v>
                </c:pt>
                <c:pt idx="35">
                  <c:v>90.764179999999996</c:v>
                </c:pt>
                <c:pt idx="36">
                  <c:v>93.187592999999993</c:v>
                </c:pt>
                <c:pt idx="37">
                  <c:v>95.671159000000003</c:v>
                </c:pt>
                <c:pt idx="38">
                  <c:v>98.186350000000004</c:v>
                </c:pt>
                <c:pt idx="39">
                  <c:v>100.69549600000001</c:v>
                </c:pt>
                <c:pt idx="40">
                  <c:v>103.17195699999999</c:v>
                </c:pt>
                <c:pt idx="41">
                  <c:v>105.599125</c:v>
                </c:pt>
                <c:pt idx="42">
                  <c:v>107.98370799999999</c:v>
                </c:pt>
                <c:pt idx="43">
                  <c:v>110.35064100000001</c:v>
                </c:pt>
                <c:pt idx="44">
                  <c:v>112.73768399999999</c:v>
                </c:pt>
                <c:pt idx="45">
                  <c:v>115.169933</c:v>
                </c:pt>
                <c:pt idx="46">
                  <c:v>117.64992699999999</c:v>
                </c:pt>
                <c:pt idx="47">
                  <c:v>120.16057099999999</c:v>
                </c:pt>
                <c:pt idx="48">
                  <c:v>122.682818</c:v>
                </c:pt>
                <c:pt idx="49">
                  <c:v>125.189655</c:v>
                </c:pt>
                <c:pt idx="50">
                  <c:v>127.65786199999999</c:v>
                </c:pt>
                <c:pt idx="51">
                  <c:v>130.08870899999999</c:v>
                </c:pt>
                <c:pt idx="52">
                  <c:v>132.47807699999998</c:v>
                </c:pt>
                <c:pt idx="53">
                  <c:v>134.79159799999999</c:v>
                </c:pt>
                <c:pt idx="54">
                  <c:v>136.98642900000002</c:v>
                </c:pt>
                <c:pt idx="55">
                  <c:v>139.035505</c:v>
                </c:pt>
                <c:pt idx="56">
                  <c:v>140.921154</c:v>
                </c:pt>
                <c:pt idx="57">
                  <c:v>142.660381</c:v>
                </c:pt>
                <c:pt idx="58">
                  <c:v>144.30416399999999</c:v>
                </c:pt>
                <c:pt idx="59">
                  <c:v>145.92479500000002</c:v>
                </c:pt>
                <c:pt idx="60">
                  <c:v>147.575433</c:v>
                </c:pt>
                <c:pt idx="61">
                  <c:v>149.273134</c:v>
                </c:pt>
                <c:pt idx="62">
                  <c:v>151.00573300000002</c:v>
                </c:pt>
                <c:pt idx="63">
                  <c:v>152.761413</c:v>
                </c:pt>
                <c:pt idx="64">
                  <c:v>154.51738500000002</c:v>
                </c:pt>
                <c:pt idx="65">
                  <c:v>156.25628700000001</c:v>
                </c:pt>
                <c:pt idx="66">
                  <c:v>157.97715100000002</c:v>
                </c:pt>
                <c:pt idx="67">
                  <c:v>159.68542099999999</c:v>
                </c:pt>
                <c:pt idx="68">
                  <c:v>161.376713</c:v>
                </c:pt>
                <c:pt idx="69">
                  <c:v>163.04617300000001</c:v>
                </c:pt>
                <c:pt idx="70">
                  <c:v>164.68938299999999</c:v>
                </c:pt>
                <c:pt idx="71">
                  <c:v>166.303494</c:v>
                </c:pt>
                <c:pt idx="72">
                  <c:v>167.88567999999998</c:v>
                </c:pt>
                <c:pt idx="73">
                  <c:v>169.43179699999999</c:v>
                </c:pt>
                <c:pt idx="74">
                  <c:v>170.937444</c:v>
                </c:pt>
                <c:pt idx="75">
                  <c:v>172.39907399999998</c:v>
                </c:pt>
                <c:pt idx="76">
                  <c:v>173.81376600000002</c:v>
                </c:pt>
                <c:pt idx="77">
                  <c:v>175.18016399999999</c:v>
                </c:pt>
                <c:pt idx="78">
                  <c:v>176.49832899999998</c:v>
                </c:pt>
                <c:pt idx="79">
                  <c:v>177.76939999999999</c:v>
                </c:pt>
                <c:pt idx="80">
                  <c:v>178.99386999999999</c:v>
                </c:pt>
                <c:pt idx="81">
                  <c:v>180.171132</c:v>
                </c:pt>
                <c:pt idx="82">
                  <c:v>181.299543</c:v>
                </c:pt>
                <c:pt idx="83">
                  <c:v>182.377419</c:v>
                </c:pt>
                <c:pt idx="84">
                  <c:v>183.40276299999999</c:v>
                </c:pt>
                <c:pt idx="85">
                  <c:v>184.374132</c:v>
                </c:pt>
                <c:pt idx="86">
                  <c:v>185.29067699999999</c:v>
                </c:pt>
                <c:pt idx="87">
                  <c:v>186.15246900000002</c:v>
                </c:pt>
                <c:pt idx="88">
                  <c:v>186.96008600000002</c:v>
                </c:pt>
                <c:pt idx="89">
                  <c:v>187.71458100000001</c:v>
                </c:pt>
                <c:pt idx="90">
                  <c:v>188.41672800000001</c:v>
                </c:pt>
                <c:pt idx="91">
                  <c:v>189.06644900000001</c:v>
                </c:pt>
                <c:pt idx="92">
                  <c:v>189.66345699999999</c:v>
                </c:pt>
                <c:pt idx="93">
                  <c:v>190.208136</c:v>
                </c:pt>
                <c:pt idx="94">
                  <c:v>190.70098100000001</c:v>
                </c:pt>
                <c:pt idx="95">
                  <c:v>191.14227700000001</c:v>
                </c:pt>
                <c:pt idx="96">
                  <c:v>191.532352</c:v>
                </c:pt>
                <c:pt idx="97">
                  <c:v>191.871025</c:v>
                </c:pt>
                <c:pt idx="98">
                  <c:v>192.15730600000001</c:v>
                </c:pt>
                <c:pt idx="99">
                  <c:v>192.389849</c:v>
                </c:pt>
                <c:pt idx="100">
                  <c:v>192.567779</c:v>
                </c:pt>
                <c:pt idx="101">
                  <c:v>192.690991</c:v>
                </c:pt>
                <c:pt idx="102">
                  <c:v>192.76002499999998</c:v>
                </c:pt>
                <c:pt idx="103">
                  <c:v>192.77545000000001</c:v>
                </c:pt>
                <c:pt idx="104">
                  <c:v>192.73807300000001</c:v>
                </c:pt>
                <c:pt idx="105">
                  <c:v>192.64870199999999</c:v>
                </c:pt>
                <c:pt idx="106">
                  <c:v>192.50788299999999</c:v>
                </c:pt>
                <c:pt idx="107">
                  <c:v>192.31613300000001</c:v>
                </c:pt>
                <c:pt idx="108">
                  <c:v>192.07415599999999</c:v>
                </c:pt>
                <c:pt idx="109">
                  <c:v>191.782759</c:v>
                </c:pt>
                <c:pt idx="110">
                  <c:v>191.44278</c:v>
                </c:pt>
                <c:pt idx="111">
                  <c:v>191.05507500000002</c:v>
                </c:pt>
                <c:pt idx="112">
                  <c:v>190.62063699999999</c:v>
                </c:pt>
                <c:pt idx="113">
                  <c:v>190.14066</c:v>
                </c:pt>
                <c:pt idx="114">
                  <c:v>189.616468</c:v>
                </c:pt>
                <c:pt idx="115">
                  <c:v>189.049339</c:v>
                </c:pt>
                <c:pt idx="116">
                  <c:v>188.440359</c:v>
                </c:pt>
                <c:pt idx="117">
                  <c:v>187.79062100000002</c:v>
                </c:pt>
                <c:pt idx="118">
                  <c:v>187.10149299999998</c:v>
                </c:pt>
                <c:pt idx="119">
                  <c:v>186.37439000000001</c:v>
                </c:pt>
                <c:pt idx="120">
                  <c:v>185.610648</c:v>
                </c:pt>
                <c:pt idx="121">
                  <c:v>184.81153400000002</c:v>
                </c:pt>
                <c:pt idx="122">
                  <c:v>183.97809899999999</c:v>
                </c:pt>
                <c:pt idx="123">
                  <c:v>183.11136100000002</c:v>
                </c:pt>
                <c:pt idx="124">
                  <c:v>182.21222800000001</c:v>
                </c:pt>
                <c:pt idx="125">
                  <c:v>181.281711</c:v>
                </c:pt>
                <c:pt idx="126">
                  <c:v>180.320909</c:v>
                </c:pt>
                <c:pt idx="127">
                  <c:v>179.33103</c:v>
                </c:pt>
                <c:pt idx="128">
                  <c:v>178.31324799999999</c:v>
                </c:pt>
                <c:pt idx="129">
                  <c:v>177.26876100000001</c:v>
                </c:pt>
                <c:pt idx="130">
                  <c:v>176.19877400000001</c:v>
                </c:pt>
                <c:pt idx="131">
                  <c:v>175.10455400000001</c:v>
                </c:pt>
                <c:pt idx="132">
                  <c:v>173.98728299999999</c:v>
                </c:pt>
                <c:pt idx="133">
                  <c:v>172.84791099999998</c:v>
                </c:pt>
                <c:pt idx="134">
                  <c:v>171.68735000000001</c:v>
                </c:pt>
                <c:pt idx="135">
                  <c:v>170.50662899999998</c:v>
                </c:pt>
                <c:pt idx="136">
                  <c:v>169.30690299999998</c:v>
                </c:pt>
                <c:pt idx="137">
                  <c:v>168.08962700000001</c:v>
                </c:pt>
                <c:pt idx="138">
                  <c:v>166.856595</c:v>
                </c:pt>
                <c:pt idx="139">
                  <c:v>165.609782</c:v>
                </c:pt>
                <c:pt idx="140">
                  <c:v>164.351024</c:v>
                </c:pt>
                <c:pt idx="141">
                  <c:v>163.081808</c:v>
                </c:pt>
                <c:pt idx="142">
                  <c:v>161.80342300000001</c:v>
                </c:pt>
                <c:pt idx="143">
                  <c:v>160.51700200000002</c:v>
                </c:pt>
                <c:pt idx="144">
                  <c:v>159.22363899999999</c:v>
                </c:pt>
                <c:pt idx="145">
                  <c:v>157.92451699999998</c:v>
                </c:pt>
                <c:pt idx="146">
                  <c:v>156.62093100000001</c:v>
                </c:pt>
                <c:pt idx="147">
                  <c:v>155.31432699999999</c:v>
                </c:pt>
                <c:pt idx="148">
                  <c:v>154.00629800000002</c:v>
                </c:pt>
                <c:pt idx="149">
                  <c:v>152.69857399999998</c:v>
                </c:pt>
                <c:pt idx="150">
                  <c:v>151.39301800000001</c:v>
                </c:pt>
              </c:numCache>
            </c:numRef>
          </c:val>
          <c:smooth val="0"/>
          <c:extLst>
            <c:ext xmlns:c16="http://schemas.microsoft.com/office/drawing/2014/chart" uri="{C3380CC4-5D6E-409C-BE32-E72D297353CC}">
              <c16:uniqueId val="{00000000-D549-4B68-8182-BDCB1DD503A8}"/>
            </c:ext>
          </c:extLst>
        </c:ser>
        <c:ser>
          <c:idx val="1"/>
          <c:order val="1"/>
          <c:tx>
            <c:strRef>
              <c:f>Sheet1!$A$13</c:f>
              <c:strCache>
                <c:ptCount val="1"/>
                <c:pt idx="0">
                  <c:v>China</c:v>
                </c:pt>
              </c:strCache>
            </c:strRef>
          </c:tx>
          <c:spPr>
            <a:ln w="38100" cap="rnd">
              <a:solidFill>
                <a:srgbClr val="FF0000"/>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Sheet1!$B$13:$EV$13</c:f>
              <c:numCache>
                <c:formatCode>General</c:formatCode>
                <c:ptCount val="151"/>
                <c:pt idx="0">
                  <c:v>554.41926899999999</c:v>
                </c:pt>
                <c:pt idx="1">
                  <c:v>569.90910800000006</c:v>
                </c:pt>
                <c:pt idx="2">
                  <c:v>582.57649700000002</c:v>
                </c:pt>
                <c:pt idx="3">
                  <c:v>593.36588199999994</c:v>
                </c:pt>
                <c:pt idx="4">
                  <c:v>603.05231600000002</c:v>
                </c:pt>
                <c:pt idx="5">
                  <c:v>612.24155200000007</c:v>
                </c:pt>
                <c:pt idx="6">
                  <c:v>621.36323300000004</c:v>
                </c:pt>
                <c:pt idx="7">
                  <c:v>630.67764800000009</c:v>
                </c:pt>
                <c:pt idx="8">
                  <c:v>640.29577700000004</c:v>
                </c:pt>
                <c:pt idx="9">
                  <c:v>650.21273100000008</c:v>
                </c:pt>
                <c:pt idx="10">
                  <c:v>660.40805399999999</c:v>
                </c:pt>
                <c:pt idx="11">
                  <c:v>670.95270100000005</c:v>
                </c:pt>
                <c:pt idx="12">
                  <c:v>682.10265400000003</c:v>
                </c:pt>
                <c:pt idx="13">
                  <c:v>694.33908400000007</c:v>
                </c:pt>
                <c:pt idx="14">
                  <c:v>708.25460199999998</c:v>
                </c:pt>
                <c:pt idx="15">
                  <c:v>724.21897000000001</c:v>
                </c:pt>
                <c:pt idx="16">
                  <c:v>742.41488700000002</c:v>
                </c:pt>
                <c:pt idx="17">
                  <c:v>762.58117600000003</c:v>
                </c:pt>
                <c:pt idx="18">
                  <c:v>784.07471499999997</c:v>
                </c:pt>
                <c:pt idx="19">
                  <c:v>805.98594100000003</c:v>
                </c:pt>
                <c:pt idx="20">
                  <c:v>827.60138500000005</c:v>
                </c:pt>
                <c:pt idx="21">
                  <c:v>848.75970900000004</c:v>
                </c:pt>
                <c:pt idx="22">
                  <c:v>869.48596200000009</c:v>
                </c:pt>
                <c:pt idx="23">
                  <c:v>889.48536799999999</c:v>
                </c:pt>
                <c:pt idx="24">
                  <c:v>908.46420599999999</c:v>
                </c:pt>
                <c:pt idx="25">
                  <c:v>926.24088899999992</c:v>
                </c:pt>
                <c:pt idx="26">
                  <c:v>942.68541200000004</c:v>
                </c:pt>
                <c:pt idx="27">
                  <c:v>957.89127099999996</c:v>
                </c:pt>
                <c:pt idx="28">
                  <c:v>972.20544099999995</c:v>
                </c:pt>
                <c:pt idx="29">
                  <c:v>986.13221400000009</c:v>
                </c:pt>
                <c:pt idx="30">
                  <c:v>1000.089228</c:v>
                </c:pt>
                <c:pt idx="31">
                  <c:v>1014.022211</c:v>
                </c:pt>
                <c:pt idx="32">
                  <c:v>1027.948989</c:v>
                </c:pt>
                <c:pt idx="33">
                  <c:v>1042.4314010000001</c:v>
                </c:pt>
                <c:pt idx="34">
                  <c:v>1058.171973</c:v>
                </c:pt>
                <c:pt idx="35">
                  <c:v>1075.5893629999998</c:v>
                </c:pt>
                <c:pt idx="36">
                  <c:v>1095.0141059999999</c:v>
                </c:pt>
                <c:pt idx="37">
                  <c:v>1116.0954750000001</c:v>
                </c:pt>
                <c:pt idx="38">
                  <c:v>1137.724234</c:v>
                </c:pt>
                <c:pt idx="39">
                  <c:v>1158.357393</c:v>
                </c:pt>
                <c:pt idx="40">
                  <c:v>1176.883681</c:v>
                </c:pt>
                <c:pt idx="41">
                  <c:v>1192.897277</c:v>
                </c:pt>
                <c:pt idx="42">
                  <c:v>1206.711243</c:v>
                </c:pt>
                <c:pt idx="43">
                  <c:v>1218.817059</c:v>
                </c:pt>
                <c:pt idx="44">
                  <c:v>1230.0200260000001</c:v>
                </c:pt>
                <c:pt idx="45">
                  <c:v>1240.9205390000002</c:v>
                </c:pt>
                <c:pt idx="46">
                  <c:v>1251.636178</c:v>
                </c:pt>
                <c:pt idx="47">
                  <c:v>1261.9960169999999</c:v>
                </c:pt>
                <c:pt idx="48">
                  <c:v>1271.9823489999999</c:v>
                </c:pt>
                <c:pt idx="49">
                  <c:v>1281.5148330000002</c:v>
                </c:pt>
                <c:pt idx="50">
                  <c:v>1290.550767</c:v>
                </c:pt>
                <c:pt idx="51">
                  <c:v>1299.129747</c:v>
                </c:pt>
                <c:pt idx="52">
                  <c:v>1307.3522560000001</c:v>
                </c:pt>
                <c:pt idx="53">
                  <c:v>1315.3035220000002</c:v>
                </c:pt>
                <c:pt idx="54">
                  <c:v>1323.0846389999999</c:v>
                </c:pt>
                <c:pt idx="55">
                  <c:v>1330.7763799999998</c:v>
                </c:pt>
                <c:pt idx="56">
                  <c:v>1338.4086440000001</c:v>
                </c:pt>
                <c:pt idx="57">
                  <c:v>1345.9938910000001</c:v>
                </c:pt>
                <c:pt idx="58">
                  <c:v>1353.5694799999999</c:v>
                </c:pt>
                <c:pt idx="59">
                  <c:v>1361.16941</c:v>
                </c:pt>
                <c:pt idx="60">
                  <c:v>1368.810604</c:v>
                </c:pt>
                <c:pt idx="61">
                  <c:v>1376.497633</c:v>
                </c:pt>
                <c:pt idx="62">
                  <c:v>1384.206408</c:v>
                </c:pt>
                <c:pt idx="63">
                  <c:v>1391.883335</c:v>
                </c:pt>
                <c:pt idx="64">
                  <c:v>1399.453966</c:v>
                </c:pt>
                <c:pt idx="65">
                  <c:v>1406.8478680000001</c:v>
                </c:pt>
                <c:pt idx="66">
                  <c:v>1414.0493529999999</c:v>
                </c:pt>
                <c:pt idx="67">
                  <c:v>1421.021794</c:v>
                </c:pt>
                <c:pt idx="68">
                  <c:v>1427.6477890000001</c:v>
                </c:pt>
                <c:pt idx="69">
                  <c:v>1433.783692</c:v>
                </c:pt>
                <c:pt idx="70">
                  <c:v>1439.323774</c:v>
                </c:pt>
                <c:pt idx="71">
                  <c:v>1444.2161019999999</c:v>
                </c:pt>
                <c:pt idx="72">
                  <c:v>1448.4714040000001</c:v>
                </c:pt>
                <c:pt idx="73">
                  <c:v>1452.1276740000001</c:v>
                </c:pt>
                <c:pt idx="74">
                  <c:v>1455.254862</c:v>
                </c:pt>
                <c:pt idx="75">
                  <c:v>1457.908248</c:v>
                </c:pt>
                <c:pt idx="76">
                  <c:v>1460.092251</c:v>
                </c:pt>
                <c:pt idx="77">
                  <c:v>1461.797638</c:v>
                </c:pt>
                <c:pt idx="78">
                  <c:v>1463.0528459999998</c:v>
                </c:pt>
                <c:pt idx="79">
                  <c:v>1463.8913359999999</c:v>
                </c:pt>
                <c:pt idx="80">
                  <c:v>1464.34015</c:v>
                </c:pt>
                <c:pt idx="81">
                  <c:v>1464.417502</c:v>
                </c:pt>
                <c:pt idx="82">
                  <c:v>1464.130422</c:v>
                </c:pt>
                <c:pt idx="83">
                  <c:v>1463.4808459999999</c:v>
                </c:pt>
                <c:pt idx="84">
                  <c:v>1462.4651240000001</c:v>
                </c:pt>
                <c:pt idx="85">
                  <c:v>1461.08303</c:v>
                </c:pt>
                <c:pt idx="86">
                  <c:v>1459.3411719999999</c:v>
                </c:pt>
                <c:pt idx="87">
                  <c:v>1457.2521729999999</c:v>
                </c:pt>
                <c:pt idx="88">
                  <c:v>1454.828444</c:v>
                </c:pt>
                <c:pt idx="89">
                  <c:v>1452.0842660000001</c:v>
                </c:pt>
                <c:pt idx="90">
                  <c:v>1449.03142</c:v>
                </c:pt>
                <c:pt idx="91">
                  <c:v>1445.6802479999999</c:v>
                </c:pt>
                <c:pt idx="92">
                  <c:v>1442.035132</c:v>
                </c:pt>
                <c:pt idx="93">
                  <c:v>1438.0947120000001</c:v>
                </c:pt>
                <c:pt idx="94">
                  <c:v>1433.8541200000002</c:v>
                </c:pt>
                <c:pt idx="95">
                  <c:v>1429.3122450000001</c:v>
                </c:pt>
                <c:pt idx="96">
                  <c:v>1424.476521</c:v>
                </c:pt>
                <c:pt idx="97">
                  <c:v>1419.3586250000001</c:v>
                </c:pt>
                <c:pt idx="98">
                  <c:v>1413.967251</c:v>
                </c:pt>
                <c:pt idx="99">
                  <c:v>1408.31231</c:v>
                </c:pt>
                <c:pt idx="100">
                  <c:v>1402.4051669999999</c:v>
                </c:pt>
                <c:pt idx="101">
                  <c:v>1396.257711</c:v>
                </c:pt>
                <c:pt idx="102">
                  <c:v>1389.8842669999999</c:v>
                </c:pt>
                <c:pt idx="103">
                  <c:v>1383.3026170000001</c:v>
                </c:pt>
                <c:pt idx="104">
                  <c:v>1376.5326279999999</c:v>
                </c:pt>
                <c:pt idx="105">
                  <c:v>1369.594143</c:v>
                </c:pt>
                <c:pt idx="106">
                  <c:v>1362.5019520000001</c:v>
                </c:pt>
                <c:pt idx="107">
                  <c:v>1355.2732639999999</c:v>
                </c:pt>
                <c:pt idx="108">
                  <c:v>1347.9335570000001</c:v>
                </c:pt>
                <c:pt idx="109">
                  <c:v>1340.5110989999998</c:v>
                </c:pt>
                <c:pt idx="110">
                  <c:v>1333.030632</c:v>
                </c:pt>
                <c:pt idx="111">
                  <c:v>1325.5075319999999</c:v>
                </c:pt>
                <c:pt idx="112">
                  <c:v>1317.954387</c:v>
                </c:pt>
                <c:pt idx="113">
                  <c:v>1310.3886520000001</c:v>
                </c:pt>
                <c:pt idx="114">
                  <c:v>1302.8274630000001</c:v>
                </c:pt>
                <c:pt idx="115">
                  <c:v>1295.2845749999999</c:v>
                </c:pt>
                <c:pt idx="116">
                  <c:v>1287.7719169999998</c:v>
                </c:pt>
                <c:pt idx="117">
                  <c:v>1280.2952740000001</c:v>
                </c:pt>
                <c:pt idx="118">
                  <c:v>1272.853509</c:v>
                </c:pt>
                <c:pt idx="119">
                  <c:v>1265.4410870000002</c:v>
                </c:pt>
                <c:pt idx="120">
                  <c:v>1258.0542230000001</c:v>
                </c:pt>
                <c:pt idx="121">
                  <c:v>1250.6976240000001</c:v>
                </c:pt>
                <c:pt idx="122">
                  <c:v>1243.376129</c:v>
                </c:pt>
                <c:pt idx="123">
                  <c:v>1236.0860560000001</c:v>
                </c:pt>
                <c:pt idx="124">
                  <c:v>1228.8216580000001</c:v>
                </c:pt>
                <c:pt idx="125">
                  <c:v>1221.5801529999999</c:v>
                </c:pt>
                <c:pt idx="126">
                  <c:v>1214.363695</c:v>
                </c:pt>
                <c:pt idx="127">
                  <c:v>1207.1787199999999</c:v>
                </c:pt>
                <c:pt idx="128">
                  <c:v>1200.0322990000002</c:v>
                </c:pt>
                <c:pt idx="129">
                  <c:v>1192.9335269999999</c:v>
                </c:pt>
                <c:pt idx="130">
                  <c:v>1185.8912970000001</c:v>
                </c:pt>
                <c:pt idx="131">
                  <c:v>1178.909492</c:v>
                </c:pt>
                <c:pt idx="132">
                  <c:v>1171.9943389999999</c:v>
                </c:pt>
                <c:pt idx="133">
                  <c:v>1165.1601459999999</c:v>
                </c:pt>
                <c:pt idx="134">
                  <c:v>1158.423988</c:v>
                </c:pt>
                <c:pt idx="135">
                  <c:v>1151.7992039999999</c:v>
                </c:pt>
                <c:pt idx="136">
                  <c:v>1145.288558</c:v>
                </c:pt>
                <c:pt idx="137">
                  <c:v>1138.8926980000001</c:v>
                </c:pt>
                <c:pt idx="138">
                  <c:v>1132.6193259999998</c:v>
                </c:pt>
                <c:pt idx="139">
                  <c:v>1126.476394</c:v>
                </c:pt>
                <c:pt idx="140">
                  <c:v>1120.4669280000001</c:v>
                </c:pt>
                <c:pt idx="141">
                  <c:v>1114.5873140000001</c:v>
                </c:pt>
                <c:pt idx="142">
                  <c:v>1108.8278929999999</c:v>
                </c:pt>
                <c:pt idx="143">
                  <c:v>1103.1744369999999</c:v>
                </c:pt>
                <c:pt idx="144">
                  <c:v>1097.6097420000001</c:v>
                </c:pt>
                <c:pt idx="145">
                  <c:v>1092.1152009999998</c:v>
                </c:pt>
                <c:pt idx="146">
                  <c:v>1086.6713359999999</c:v>
                </c:pt>
                <c:pt idx="147">
                  <c:v>1081.2580719999999</c:v>
                </c:pt>
                <c:pt idx="148">
                  <c:v>1075.854855</c:v>
                </c:pt>
                <c:pt idx="149">
                  <c:v>1070.4405509999999</c:v>
                </c:pt>
                <c:pt idx="150">
                  <c:v>1064.993457</c:v>
                </c:pt>
              </c:numCache>
            </c:numRef>
          </c:val>
          <c:smooth val="0"/>
          <c:extLst>
            <c:ext xmlns:c16="http://schemas.microsoft.com/office/drawing/2014/chart" uri="{C3380CC4-5D6E-409C-BE32-E72D297353CC}">
              <c16:uniqueId val="{00000001-D549-4B68-8182-BDCB1DD503A8}"/>
            </c:ext>
          </c:extLst>
        </c:ser>
        <c:ser>
          <c:idx val="2"/>
          <c:order val="2"/>
          <c:tx>
            <c:strRef>
              <c:f>Sheet1!$A$14</c:f>
              <c:strCache>
                <c:ptCount val="1"/>
                <c:pt idx="0">
                  <c:v>India</c:v>
                </c:pt>
              </c:strCache>
            </c:strRef>
          </c:tx>
          <c:spPr>
            <a:ln w="38100" cap="rnd">
              <a:solidFill>
                <a:srgbClr val="00B050"/>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Sheet1!$B$14:$EV$14</c:f>
              <c:numCache>
                <c:formatCode>General</c:formatCode>
                <c:ptCount val="151"/>
                <c:pt idx="0">
                  <c:v>376.3252</c:v>
                </c:pt>
                <c:pt idx="1">
                  <c:v>382.37694500000003</c:v>
                </c:pt>
                <c:pt idx="2">
                  <c:v>388.79907600000001</c:v>
                </c:pt>
                <c:pt idx="3">
                  <c:v>395.54436499999997</c:v>
                </c:pt>
                <c:pt idx="4">
                  <c:v>402.57859400000001</c:v>
                </c:pt>
                <c:pt idx="5">
                  <c:v>409.88060600000006</c:v>
                </c:pt>
                <c:pt idx="6">
                  <c:v>417.44281100000001</c:v>
                </c:pt>
                <c:pt idx="7">
                  <c:v>425.27070899999995</c:v>
                </c:pt>
                <c:pt idx="8">
                  <c:v>433.38097800000003</c:v>
                </c:pt>
                <c:pt idx="9">
                  <c:v>441.79857099999998</c:v>
                </c:pt>
                <c:pt idx="10">
                  <c:v>450.54767499999997</c:v>
                </c:pt>
                <c:pt idx="11">
                  <c:v>459.64216600000003</c:v>
                </c:pt>
                <c:pt idx="12">
                  <c:v>469.07719099999997</c:v>
                </c:pt>
                <c:pt idx="13">
                  <c:v>478.825602</c:v>
                </c:pt>
                <c:pt idx="14">
                  <c:v>488.848139</c:v>
                </c:pt>
                <c:pt idx="15">
                  <c:v>499.12332799999996</c:v>
                </c:pt>
                <c:pt idx="16">
                  <c:v>509.63150899999999</c:v>
                </c:pt>
                <c:pt idx="17">
                  <c:v>520.400577</c:v>
                </c:pt>
                <c:pt idx="18">
                  <c:v>531.51383400000009</c:v>
                </c:pt>
                <c:pt idx="19">
                  <c:v>543.08433300000002</c:v>
                </c:pt>
                <c:pt idx="20">
                  <c:v>555.189797</c:v>
                </c:pt>
                <c:pt idx="21">
                  <c:v>567.868021</c:v>
                </c:pt>
                <c:pt idx="22">
                  <c:v>581.08725500000003</c:v>
                </c:pt>
                <c:pt idx="23">
                  <c:v>594.77013600000009</c:v>
                </c:pt>
                <c:pt idx="24">
                  <c:v>608.802595</c:v>
                </c:pt>
                <c:pt idx="25">
                  <c:v>623.10289999999998</c:v>
                </c:pt>
                <c:pt idx="26">
                  <c:v>637.63008500000001</c:v>
                </c:pt>
                <c:pt idx="27">
                  <c:v>652.4087659999999</c:v>
                </c:pt>
                <c:pt idx="28">
                  <c:v>667.4998149999999</c:v>
                </c:pt>
                <c:pt idx="29">
                  <c:v>682.99534800000004</c:v>
                </c:pt>
                <c:pt idx="30">
                  <c:v>698.95283700000005</c:v>
                </c:pt>
                <c:pt idx="31">
                  <c:v>715.384997</c:v>
                </c:pt>
                <c:pt idx="32">
                  <c:v>732.23949800000003</c:v>
                </c:pt>
                <c:pt idx="33">
                  <c:v>749.42895799999997</c:v>
                </c:pt>
                <c:pt idx="34">
                  <c:v>766.83341099999996</c:v>
                </c:pt>
                <c:pt idx="35">
                  <c:v>784.36001199999998</c:v>
                </c:pt>
                <c:pt idx="36">
                  <c:v>801.97524999999996</c:v>
                </c:pt>
                <c:pt idx="37">
                  <c:v>819.682095</c:v>
                </c:pt>
                <c:pt idx="38">
                  <c:v>837.46893799999998</c:v>
                </c:pt>
                <c:pt idx="39">
                  <c:v>855.33467500000006</c:v>
                </c:pt>
                <c:pt idx="40">
                  <c:v>873.27779899999996</c:v>
                </c:pt>
                <c:pt idx="41">
                  <c:v>891.27320200000008</c:v>
                </c:pt>
                <c:pt idx="42">
                  <c:v>909.30701800000008</c:v>
                </c:pt>
                <c:pt idx="43">
                  <c:v>927.40386599999999</c:v>
                </c:pt>
                <c:pt idx="44">
                  <c:v>945.60182799999995</c:v>
                </c:pt>
                <c:pt idx="45">
                  <c:v>963.92258600000002</c:v>
                </c:pt>
                <c:pt idx="46">
                  <c:v>982.36524800000007</c:v>
                </c:pt>
                <c:pt idx="47">
                  <c:v>1000.900028</c:v>
                </c:pt>
                <c:pt idx="48">
                  <c:v>1019.4835860000001</c:v>
                </c:pt>
                <c:pt idx="49">
                  <c:v>1038.0581540000001</c:v>
                </c:pt>
                <c:pt idx="50">
                  <c:v>1056.575548</c:v>
                </c:pt>
                <c:pt idx="51">
                  <c:v>1075.000094</c:v>
                </c:pt>
                <c:pt idx="52">
                  <c:v>1093.3171869999999</c:v>
                </c:pt>
                <c:pt idx="53">
                  <c:v>1111.523146</c:v>
                </c:pt>
                <c:pt idx="54">
                  <c:v>1129.623466</c:v>
                </c:pt>
                <c:pt idx="55">
                  <c:v>1147.6099240000001</c:v>
                </c:pt>
                <c:pt idx="56">
                  <c:v>1165.4862909999999</c:v>
                </c:pt>
                <c:pt idx="57">
                  <c:v>1183.2094709999999</c:v>
                </c:pt>
                <c:pt idx="58">
                  <c:v>1200.669762</c:v>
                </c:pt>
                <c:pt idx="59">
                  <c:v>1217.7262169999999</c:v>
                </c:pt>
                <c:pt idx="60">
                  <c:v>1234.2811629999999</c:v>
                </c:pt>
                <c:pt idx="61">
                  <c:v>1250.2879390000001</c:v>
                </c:pt>
                <c:pt idx="62">
                  <c:v>1265.7802429999999</c:v>
                </c:pt>
                <c:pt idx="63">
                  <c:v>1280.8421189999999</c:v>
                </c:pt>
                <c:pt idx="64">
                  <c:v>1295.600768</c:v>
                </c:pt>
                <c:pt idx="65">
                  <c:v>1310.152392</c:v>
                </c:pt>
                <c:pt idx="66">
                  <c:v>1324.5172500000001</c:v>
                </c:pt>
                <c:pt idx="67">
                  <c:v>1338.6767790000001</c:v>
                </c:pt>
                <c:pt idx="68">
                  <c:v>1352.6422830000001</c:v>
                </c:pt>
                <c:pt idx="69">
                  <c:v>1366.4177560000001</c:v>
                </c:pt>
                <c:pt idx="70">
                  <c:v>1380.004385</c:v>
                </c:pt>
                <c:pt idx="71">
                  <c:v>1393.4090330000001</c:v>
                </c:pt>
                <c:pt idx="72">
                  <c:v>1406.631781</c:v>
                </c:pt>
                <c:pt idx="73">
                  <c:v>1419.6558</c:v>
                </c:pt>
                <c:pt idx="74">
                  <c:v>1432.4564739999998</c:v>
                </c:pt>
                <c:pt idx="75">
                  <c:v>1445.0116200000002</c:v>
                </c:pt>
                <c:pt idx="76">
                  <c:v>1457.308849</c:v>
                </c:pt>
                <c:pt idx="77">
                  <c:v>1469.3385639999999</c:v>
                </c:pt>
                <c:pt idx="78">
                  <c:v>1481.0833359999999</c:v>
                </c:pt>
                <c:pt idx="79">
                  <c:v>1492.5242760000001</c:v>
                </c:pt>
                <c:pt idx="80">
                  <c:v>1503.642327</c:v>
                </c:pt>
                <c:pt idx="81">
                  <c:v>1514.42716</c:v>
                </c:pt>
                <c:pt idx="82">
                  <c:v>1524.862024</c:v>
                </c:pt>
                <c:pt idx="83">
                  <c:v>1534.913994</c:v>
                </c:pt>
                <c:pt idx="84">
                  <c:v>1544.5443680000001</c:v>
                </c:pt>
                <c:pt idx="85">
                  <c:v>1553.72381</c:v>
                </c:pt>
                <c:pt idx="86">
                  <c:v>1562.4392760000001</c:v>
                </c:pt>
                <c:pt idx="87">
                  <c:v>1570.6904399999999</c:v>
                </c:pt>
                <c:pt idx="88">
                  <c:v>1578.4781760000001</c:v>
                </c:pt>
                <c:pt idx="89">
                  <c:v>1585.8093249999999</c:v>
                </c:pt>
                <c:pt idx="90">
                  <c:v>1592.6915200000001</c:v>
                </c:pt>
                <c:pt idx="91">
                  <c:v>1599.1235279999999</c:v>
                </c:pt>
                <c:pt idx="92">
                  <c:v>1605.1093949999999</c:v>
                </c:pt>
                <c:pt idx="93">
                  <c:v>1610.6699329999999</c:v>
                </c:pt>
                <c:pt idx="94">
                  <c:v>1615.832467</c:v>
                </c:pt>
                <c:pt idx="95">
                  <c:v>1620.619203</c:v>
                </c:pt>
                <c:pt idx="96">
                  <c:v>1625.0392730000001</c:v>
                </c:pt>
                <c:pt idx="97">
                  <c:v>1629.0961259999999</c:v>
                </c:pt>
                <c:pt idx="98">
                  <c:v>1632.7991549999999</c:v>
                </c:pt>
                <c:pt idx="99">
                  <c:v>1636.156868</c:v>
                </c:pt>
                <c:pt idx="100">
                  <c:v>1639.1760360000001</c:v>
                </c:pt>
                <c:pt idx="101">
                  <c:v>1641.8634240000001</c:v>
                </c:pt>
                <c:pt idx="102">
                  <c:v>1644.2222160000001</c:v>
                </c:pt>
                <c:pt idx="103">
                  <c:v>1646.250536</c:v>
                </c:pt>
                <c:pt idx="104">
                  <c:v>1647.9435959999998</c:v>
                </c:pt>
                <c:pt idx="105">
                  <c:v>1649.2979769999999</c:v>
                </c:pt>
                <c:pt idx="106">
                  <c:v>1650.314901</c:v>
                </c:pt>
                <c:pt idx="107">
                  <c:v>1650.9967670000001</c:v>
                </c:pt>
                <c:pt idx="108">
                  <c:v>1651.342347</c:v>
                </c:pt>
                <c:pt idx="109">
                  <c:v>1651.3499310000002</c:v>
                </c:pt>
                <c:pt idx="110">
                  <c:v>1651.018523</c:v>
                </c:pt>
                <c:pt idx="111">
                  <c:v>1650.3509240000001</c:v>
                </c:pt>
                <c:pt idx="112">
                  <c:v>1649.3489909999998</c:v>
                </c:pt>
                <c:pt idx="113">
                  <c:v>1648.0100130000001</c:v>
                </c:pt>
                <c:pt idx="114">
                  <c:v>1646.330105</c:v>
                </c:pt>
                <c:pt idx="115">
                  <c:v>1644.308538</c:v>
                </c:pt>
                <c:pt idx="116">
                  <c:v>1641.9495009999998</c:v>
                </c:pt>
                <c:pt idx="117">
                  <c:v>1639.2613719999999</c:v>
                </c:pt>
                <c:pt idx="118">
                  <c:v>1636.2535069999999</c:v>
                </c:pt>
                <c:pt idx="119">
                  <c:v>1632.9375109999999</c:v>
                </c:pt>
                <c:pt idx="120">
                  <c:v>1629.325556</c:v>
                </c:pt>
                <c:pt idx="121">
                  <c:v>1625.4264680000001</c:v>
                </c:pt>
                <c:pt idx="122">
                  <c:v>1621.2517309999998</c:v>
                </c:pt>
                <c:pt idx="123">
                  <c:v>1616.819911</c:v>
                </c:pt>
                <c:pt idx="124">
                  <c:v>1612.152497</c:v>
                </c:pt>
                <c:pt idx="125">
                  <c:v>1607.2686820000001</c:v>
                </c:pt>
                <c:pt idx="126">
                  <c:v>1602.1827990000002</c:v>
                </c:pt>
                <c:pt idx="127">
                  <c:v>1596.905843</c:v>
                </c:pt>
                <c:pt idx="128">
                  <c:v>1591.449717</c:v>
                </c:pt>
                <c:pt idx="129">
                  <c:v>1585.8252649999999</c:v>
                </c:pt>
                <c:pt idx="130">
                  <c:v>1580.0437919999999</c:v>
                </c:pt>
                <c:pt idx="131">
                  <c:v>1574.1155739999999</c:v>
                </c:pt>
                <c:pt idx="132">
                  <c:v>1568.053265</c:v>
                </c:pt>
                <c:pt idx="133">
                  <c:v>1561.8728019999999</c:v>
                </c:pt>
                <c:pt idx="134">
                  <c:v>1555.5914850000001</c:v>
                </c:pt>
                <c:pt idx="135">
                  <c:v>1549.223739</c:v>
                </c:pt>
                <c:pt idx="136">
                  <c:v>1542.7812120000001</c:v>
                </c:pt>
                <c:pt idx="137">
                  <c:v>1536.2701610000001</c:v>
                </c:pt>
                <c:pt idx="138">
                  <c:v>1529.6925959999999</c:v>
                </c:pt>
                <c:pt idx="139">
                  <c:v>1523.047401</c:v>
                </c:pt>
                <c:pt idx="140">
                  <c:v>1516.3353789999999</c:v>
                </c:pt>
                <c:pt idx="141">
                  <c:v>1509.5611389999999</c:v>
                </c:pt>
                <c:pt idx="142">
                  <c:v>1502.7323799999999</c:v>
                </c:pt>
                <c:pt idx="143">
                  <c:v>1495.8584659999999</c:v>
                </c:pt>
                <c:pt idx="144">
                  <c:v>1488.948813</c:v>
                </c:pt>
                <c:pt idx="145">
                  <c:v>1482.011297</c:v>
                </c:pt>
                <c:pt idx="146">
                  <c:v>1475.0517399999999</c:v>
                </c:pt>
                <c:pt idx="147">
                  <c:v>1468.0735830000001</c:v>
                </c:pt>
                <c:pt idx="148">
                  <c:v>1461.0778210000001</c:v>
                </c:pt>
                <c:pt idx="149">
                  <c:v>1454.063085</c:v>
                </c:pt>
                <c:pt idx="150">
                  <c:v>1447.0256119999999</c:v>
                </c:pt>
              </c:numCache>
            </c:numRef>
          </c:val>
          <c:smooth val="0"/>
          <c:extLst>
            <c:ext xmlns:c16="http://schemas.microsoft.com/office/drawing/2014/chart" uri="{C3380CC4-5D6E-409C-BE32-E72D297353CC}">
              <c16:uniqueId val="{00000002-D549-4B68-8182-BDCB1DD503A8}"/>
            </c:ext>
          </c:extLst>
        </c:ser>
        <c:ser>
          <c:idx val="3"/>
          <c:order val="3"/>
          <c:tx>
            <c:strRef>
              <c:f>Sheet1!$A$15</c:f>
              <c:strCache>
                <c:ptCount val="1"/>
                <c:pt idx="0">
                  <c:v>Indonesia</c:v>
                </c:pt>
              </c:strCache>
            </c:strRef>
          </c:tx>
          <c:spPr>
            <a:ln w="38100" cap="rnd">
              <a:solidFill>
                <a:schemeClr val="bg2">
                  <a:lumMod val="75000"/>
                </a:schemeClr>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Sheet1!$B$15:$EV$15</c:f>
              <c:numCache>
                <c:formatCode>General</c:formatCode>
                <c:ptCount val="151"/>
                <c:pt idx="0">
                  <c:v>69.543320999999992</c:v>
                </c:pt>
                <c:pt idx="1">
                  <c:v>70.849442999999994</c:v>
                </c:pt>
                <c:pt idx="2">
                  <c:v>72.274629000000004</c:v>
                </c:pt>
                <c:pt idx="3">
                  <c:v>73.820843999999994</c:v>
                </c:pt>
                <c:pt idx="4">
                  <c:v>75.487888000000012</c:v>
                </c:pt>
                <c:pt idx="5">
                  <c:v>77.273426999999998</c:v>
                </c:pt>
                <c:pt idx="6">
                  <c:v>79.172800000000009</c:v>
                </c:pt>
                <c:pt idx="7">
                  <c:v>81.179210999999995</c:v>
                </c:pt>
                <c:pt idx="8">
                  <c:v>83.284051000000005</c:v>
                </c:pt>
                <c:pt idx="9">
                  <c:v>85.477627999999996</c:v>
                </c:pt>
                <c:pt idx="10">
                  <c:v>87.751066000000009</c:v>
                </c:pt>
                <c:pt idx="11">
                  <c:v>90.098395999999994</c:v>
                </c:pt>
                <c:pt idx="12">
                  <c:v>92.518373000000011</c:v>
                </c:pt>
                <c:pt idx="13">
                  <c:v>95.015294999999995</c:v>
                </c:pt>
                <c:pt idx="14">
                  <c:v>97.596727999999999</c:v>
                </c:pt>
                <c:pt idx="15">
                  <c:v>100.26707</c:v>
                </c:pt>
                <c:pt idx="16">
                  <c:v>103.02542299999999</c:v>
                </c:pt>
                <c:pt idx="17">
                  <c:v>105.865576</c:v>
                </c:pt>
                <c:pt idx="18">
                  <c:v>108.779926</c:v>
                </c:pt>
                <c:pt idx="19">
                  <c:v>111.758566</c:v>
                </c:pt>
                <c:pt idx="20">
                  <c:v>114.79317900000001</c:v>
                </c:pt>
                <c:pt idx="21">
                  <c:v>117.880146</c:v>
                </c:pt>
                <c:pt idx="22">
                  <c:v>121.01731600000001</c:v>
                </c:pt>
                <c:pt idx="23">
                  <c:v>124.199693</c:v>
                </c:pt>
                <c:pt idx="24">
                  <c:v>127.42219800000001</c:v>
                </c:pt>
                <c:pt idx="25">
                  <c:v>130.68072999999998</c:v>
                </c:pt>
                <c:pt idx="26">
                  <c:v>133.96693999999999</c:v>
                </c:pt>
                <c:pt idx="27">
                  <c:v>137.27805699999999</c:v>
                </c:pt>
                <c:pt idx="28">
                  <c:v>140.62173100000001</c:v>
                </c:pt>
                <c:pt idx="29">
                  <c:v>144.00984400000002</c:v>
                </c:pt>
                <c:pt idx="30">
                  <c:v>147.447834</c:v>
                </c:pt>
                <c:pt idx="31">
                  <c:v>150.938222</c:v>
                </c:pt>
                <c:pt idx="32">
                  <c:v>154.46823499999999</c:v>
                </c:pt>
                <c:pt idx="33">
                  <c:v>158.00924799999999</c:v>
                </c:pt>
                <c:pt idx="34">
                  <c:v>161.52335300000001</c:v>
                </c:pt>
                <c:pt idx="35">
                  <c:v>164.98245199999999</c:v>
                </c:pt>
                <c:pt idx="36">
                  <c:v>168.37428700000001</c:v>
                </c:pt>
                <c:pt idx="37">
                  <c:v>171.70275599999999</c:v>
                </c:pt>
                <c:pt idx="38">
                  <c:v>174.975953</c:v>
                </c:pt>
                <c:pt idx="39">
                  <c:v>178.209147</c:v>
                </c:pt>
                <c:pt idx="40">
                  <c:v>181.41339799999997</c:v>
                </c:pt>
                <c:pt idx="41">
                  <c:v>184.59189699999999</c:v>
                </c:pt>
                <c:pt idx="42">
                  <c:v>187.73978599999998</c:v>
                </c:pt>
                <c:pt idx="43">
                  <c:v>190.85118400000002</c:v>
                </c:pt>
                <c:pt idx="44">
                  <c:v>193.91745800000001</c:v>
                </c:pt>
                <c:pt idx="45">
                  <c:v>196.934257</c:v>
                </c:pt>
                <c:pt idx="46">
                  <c:v>199.901231</c:v>
                </c:pt>
                <c:pt idx="47">
                  <c:v>202.82644399999998</c:v>
                </c:pt>
                <c:pt idx="48">
                  <c:v>205.72459700000002</c:v>
                </c:pt>
                <c:pt idx="49">
                  <c:v>208.615171</c:v>
                </c:pt>
                <c:pt idx="50">
                  <c:v>211.51382199999998</c:v>
                </c:pt>
                <c:pt idx="51">
                  <c:v>214.42741899999999</c:v>
                </c:pt>
                <c:pt idx="52">
                  <c:v>217.35778999999999</c:v>
                </c:pt>
                <c:pt idx="53">
                  <c:v>220.309473</c:v>
                </c:pt>
                <c:pt idx="54">
                  <c:v>223.28566599999999</c:v>
                </c:pt>
                <c:pt idx="55">
                  <c:v>226.289468</c:v>
                </c:pt>
                <c:pt idx="56">
                  <c:v>229.31826199999998</c:v>
                </c:pt>
                <c:pt idx="57">
                  <c:v>232.37423899999999</c:v>
                </c:pt>
                <c:pt idx="58">
                  <c:v>235.46975499999999</c:v>
                </c:pt>
                <c:pt idx="59">
                  <c:v>238.620554</c:v>
                </c:pt>
                <c:pt idx="60">
                  <c:v>241.834226</c:v>
                </c:pt>
                <c:pt idx="61">
                  <c:v>245.11598800000002</c:v>
                </c:pt>
                <c:pt idx="62">
                  <c:v>248.45171400000001</c:v>
                </c:pt>
                <c:pt idx="63">
                  <c:v>251.80531400000001</c:v>
                </c:pt>
                <c:pt idx="64">
                  <c:v>255.12807599999999</c:v>
                </c:pt>
                <c:pt idx="65">
                  <c:v>258.38325700000001</c:v>
                </c:pt>
                <c:pt idx="66">
                  <c:v>261.55638599999997</c:v>
                </c:pt>
                <c:pt idx="67">
                  <c:v>264.65096899999998</c:v>
                </c:pt>
                <c:pt idx="68">
                  <c:v>267.67054899999999</c:v>
                </c:pt>
                <c:pt idx="69">
                  <c:v>270.62556699999999</c:v>
                </c:pt>
                <c:pt idx="70">
                  <c:v>273.52362099999999</c:v>
                </c:pt>
                <c:pt idx="71">
                  <c:v>276.36178799999999</c:v>
                </c:pt>
                <c:pt idx="72">
                  <c:v>279.13450499999999</c:v>
                </c:pt>
                <c:pt idx="73">
                  <c:v>281.84434800000002</c:v>
                </c:pt>
                <c:pt idx="74">
                  <c:v>284.49515700000001</c:v>
                </c:pt>
                <c:pt idx="75">
                  <c:v>287.08964100000003</c:v>
                </c:pt>
                <c:pt idx="76">
                  <c:v>289.62815999999998</c:v>
                </c:pt>
                <c:pt idx="77">
                  <c:v>292.109442</c:v>
                </c:pt>
                <c:pt idx="78">
                  <c:v>294.53257100000002</c:v>
                </c:pt>
                <c:pt idx="79">
                  <c:v>296.89601400000004</c:v>
                </c:pt>
                <c:pt idx="80">
                  <c:v>299.19842999999997</c:v>
                </c:pt>
                <c:pt idx="81">
                  <c:v>301.43928899999997</c:v>
                </c:pt>
                <c:pt idx="82">
                  <c:v>303.61802599999999</c:v>
                </c:pt>
                <c:pt idx="83">
                  <c:v>305.733068</c:v>
                </c:pt>
                <c:pt idx="84">
                  <c:v>307.782577</c:v>
                </c:pt>
                <c:pt idx="85">
                  <c:v>309.76494500000001</c:v>
                </c:pt>
                <c:pt idx="86">
                  <c:v>311.67918900000001</c:v>
                </c:pt>
                <c:pt idx="87">
                  <c:v>313.52457199999998</c:v>
                </c:pt>
                <c:pt idx="88">
                  <c:v>315.30009799999999</c:v>
                </c:pt>
                <c:pt idx="89">
                  <c:v>317.00482099999999</c:v>
                </c:pt>
                <c:pt idx="90">
                  <c:v>318.63785999999999</c:v>
                </c:pt>
                <c:pt idx="91">
                  <c:v>320.19898499999999</c:v>
                </c:pt>
                <c:pt idx="92">
                  <c:v>321.68765999999999</c:v>
                </c:pt>
                <c:pt idx="93">
                  <c:v>323.10254599999996</c:v>
                </c:pt>
                <c:pt idx="94">
                  <c:v>324.44207</c:v>
                </c:pt>
                <c:pt idx="95">
                  <c:v>325.70534499999997</c:v>
                </c:pt>
                <c:pt idx="96">
                  <c:v>326.89232199999998</c:v>
                </c:pt>
                <c:pt idx="97">
                  <c:v>328.00399599999997</c:v>
                </c:pt>
                <c:pt idx="98">
                  <c:v>329.04187899999999</c:v>
                </c:pt>
                <c:pt idx="99">
                  <c:v>330.00808699999999</c:v>
                </c:pt>
                <c:pt idx="100">
                  <c:v>330.90467200000001</c:v>
                </c:pt>
                <c:pt idx="101">
                  <c:v>331.732936</c:v>
                </c:pt>
                <c:pt idx="102">
                  <c:v>332.494238</c:v>
                </c:pt>
                <c:pt idx="103">
                  <c:v>333.190763</c:v>
                </c:pt>
                <c:pt idx="104">
                  <c:v>333.82498399999997</c:v>
                </c:pt>
                <c:pt idx="105">
                  <c:v>334.399272</c:v>
                </c:pt>
                <c:pt idx="106">
                  <c:v>334.91547399999996</c:v>
                </c:pt>
                <c:pt idx="107">
                  <c:v>335.375495</c:v>
                </c:pt>
                <c:pt idx="108">
                  <c:v>335.781835</c:v>
                </c:pt>
                <c:pt idx="109">
                  <c:v>336.13720400000005</c:v>
                </c:pt>
                <c:pt idx="110">
                  <c:v>336.44403700000004</c:v>
                </c:pt>
                <c:pt idx="111">
                  <c:v>336.70437800000002</c:v>
                </c:pt>
                <c:pt idx="112">
                  <c:v>336.91990399999997</c:v>
                </c:pt>
                <c:pt idx="113">
                  <c:v>337.09235200000001</c:v>
                </c:pt>
                <c:pt idx="114">
                  <c:v>337.22331800000001</c:v>
                </c:pt>
                <c:pt idx="115">
                  <c:v>337.31436099999996</c:v>
                </c:pt>
                <c:pt idx="116">
                  <c:v>337.36686300000002</c:v>
                </c:pt>
                <c:pt idx="117">
                  <c:v>337.38235200000003</c:v>
                </c:pt>
                <c:pt idx="118">
                  <c:v>337.36262300000004</c:v>
                </c:pt>
                <c:pt idx="119">
                  <c:v>337.30959999999999</c:v>
                </c:pt>
                <c:pt idx="120">
                  <c:v>337.22479499999997</c:v>
                </c:pt>
                <c:pt idx="121">
                  <c:v>337.10925600000002</c:v>
                </c:pt>
                <c:pt idx="122">
                  <c:v>336.96356900000001</c:v>
                </c:pt>
                <c:pt idx="123">
                  <c:v>336.78823599999998</c:v>
                </c:pt>
                <c:pt idx="124">
                  <c:v>336.58349599999997</c:v>
                </c:pt>
                <c:pt idx="125">
                  <c:v>336.34948900000001</c:v>
                </c:pt>
                <c:pt idx="126">
                  <c:v>336.08666399999998</c:v>
                </c:pt>
                <c:pt idx="127">
                  <c:v>335.79512900000003</c:v>
                </c:pt>
                <c:pt idx="128">
                  <c:v>335.47418199999998</c:v>
                </c:pt>
                <c:pt idx="129">
                  <c:v>335.12275599999998</c:v>
                </c:pt>
                <c:pt idx="130">
                  <c:v>334.74005999999997</c:v>
                </c:pt>
                <c:pt idx="131">
                  <c:v>334.32607000000002</c:v>
                </c:pt>
                <c:pt idx="132">
                  <c:v>333.88096000000002</c:v>
                </c:pt>
                <c:pt idx="133">
                  <c:v>333.40418399999999</c:v>
                </c:pt>
                <c:pt idx="134">
                  <c:v>332.89518199999998</c:v>
                </c:pt>
                <c:pt idx="135">
                  <c:v>332.35361700000004</c:v>
                </c:pt>
                <c:pt idx="136">
                  <c:v>331.77955800000001</c:v>
                </c:pt>
                <c:pt idx="137">
                  <c:v>331.17350699999997</c:v>
                </c:pt>
                <c:pt idx="138">
                  <c:v>330.53615500000001</c:v>
                </c:pt>
                <c:pt idx="139">
                  <c:v>329.86845799999998</c:v>
                </c:pt>
                <c:pt idx="140">
                  <c:v>329.17132699999996</c:v>
                </c:pt>
                <c:pt idx="141">
                  <c:v>328.44561700000003</c:v>
                </c:pt>
                <c:pt idx="142">
                  <c:v>327.69206700000001</c:v>
                </c:pt>
                <c:pt idx="143">
                  <c:v>326.91143599999998</c:v>
                </c:pt>
                <c:pt idx="144">
                  <c:v>326.10456699999997</c:v>
                </c:pt>
                <c:pt idx="145">
                  <c:v>325.27247</c:v>
                </c:pt>
                <c:pt idx="146">
                  <c:v>324.41634000000005</c:v>
                </c:pt>
                <c:pt idx="147">
                  <c:v>323.53756300000003</c:v>
                </c:pt>
                <c:pt idx="148">
                  <c:v>322.63774000000001</c:v>
                </c:pt>
                <c:pt idx="149">
                  <c:v>321.71869400000003</c:v>
                </c:pt>
                <c:pt idx="150">
                  <c:v>320.78242599999999</c:v>
                </c:pt>
              </c:numCache>
            </c:numRef>
          </c:val>
          <c:smooth val="0"/>
          <c:extLst>
            <c:ext xmlns:c16="http://schemas.microsoft.com/office/drawing/2014/chart" uri="{C3380CC4-5D6E-409C-BE32-E72D297353CC}">
              <c16:uniqueId val="{00000003-D549-4B68-8182-BDCB1DD503A8}"/>
            </c:ext>
          </c:extLst>
        </c:ser>
        <c:ser>
          <c:idx val="4"/>
          <c:order val="4"/>
          <c:tx>
            <c:strRef>
              <c:f>Sheet1!$A$16</c:f>
              <c:strCache>
                <c:ptCount val="1"/>
                <c:pt idx="0">
                  <c:v>Nepal</c:v>
                </c:pt>
              </c:strCache>
            </c:strRef>
          </c:tx>
          <c:spPr>
            <a:ln w="38100" cap="rnd">
              <a:solidFill>
                <a:schemeClr val="accent1">
                  <a:lumMod val="60000"/>
                  <a:lumOff val="40000"/>
                </a:schemeClr>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Sheet1!$B$16:$EV$16</c:f>
              <c:numCache>
                <c:formatCode>General</c:formatCode>
                <c:ptCount val="151"/>
                <c:pt idx="0">
                  <c:v>8.4833219999999994</c:v>
                </c:pt>
                <c:pt idx="1">
                  <c:v>8.6636020000000009</c:v>
                </c:pt>
                <c:pt idx="2">
                  <c:v>8.8346979999999995</c:v>
                </c:pt>
                <c:pt idx="3">
                  <c:v>8.9991939999999992</c:v>
                </c:pt>
                <c:pt idx="4">
                  <c:v>9.1593199999999992</c:v>
                </c:pt>
                <c:pt idx="5">
                  <c:v>9.3169159999999991</c:v>
                </c:pt>
                <c:pt idx="6">
                  <c:v>9.4734110000000005</c:v>
                </c:pt>
                <c:pt idx="7">
                  <c:v>9.6298650000000006</c:v>
                </c:pt>
                <c:pt idx="8">
                  <c:v>9.786976000000001</c:v>
                </c:pt>
                <c:pt idx="9">
                  <c:v>9.945212999999999</c:v>
                </c:pt>
                <c:pt idx="10">
                  <c:v>10.10506</c:v>
                </c:pt>
                <c:pt idx="11">
                  <c:v>10.26726</c:v>
                </c:pt>
                <c:pt idx="12">
                  <c:v>10.433147000000002</c:v>
                </c:pt>
                <c:pt idx="13">
                  <c:v>10.604620000000001</c:v>
                </c:pt>
                <c:pt idx="14">
                  <c:v>10.783958</c:v>
                </c:pt>
                <c:pt idx="15">
                  <c:v>10.972912000000001</c:v>
                </c:pt>
                <c:pt idx="16">
                  <c:v>11.17253</c:v>
                </c:pt>
                <c:pt idx="17">
                  <c:v>11.382965</c:v>
                </c:pt>
                <c:pt idx="18">
                  <c:v>11.603921</c:v>
                </c:pt>
                <c:pt idx="19">
                  <c:v>11.834657</c:v>
                </c:pt>
                <c:pt idx="20">
                  <c:v>12.074628000000001</c:v>
                </c:pt>
                <c:pt idx="21">
                  <c:v>12.323984000000001</c:v>
                </c:pt>
                <c:pt idx="22">
                  <c:v>12.583142</c:v>
                </c:pt>
                <c:pt idx="23">
                  <c:v>12.852205</c:v>
                </c:pt>
                <c:pt idx="24">
                  <c:v>13.131260000000001</c:v>
                </c:pt>
                <c:pt idx="25">
                  <c:v>13.420367000000001</c:v>
                </c:pt>
                <c:pt idx="26">
                  <c:v>13.719466000000001</c:v>
                </c:pt>
                <c:pt idx="27">
                  <c:v>14.028535</c:v>
                </c:pt>
                <c:pt idx="28">
                  <c:v>14.347653000000001</c:v>
                </c:pt>
                <c:pt idx="29">
                  <c:v>14.676932000000001</c:v>
                </c:pt>
                <c:pt idx="30">
                  <c:v>15.016408</c:v>
                </c:pt>
                <c:pt idx="31">
                  <c:v>15.367229</c:v>
                </c:pt>
                <c:pt idx="32">
                  <c:v>15.729431</c:v>
                </c:pt>
                <c:pt idx="33">
                  <c:v>16.100622999999999</c:v>
                </c:pt>
                <c:pt idx="34">
                  <c:v>16.477488000000001</c:v>
                </c:pt>
                <c:pt idx="35">
                  <c:v>16.858314999999997</c:v>
                </c:pt>
                <c:pt idx="36">
                  <c:v>17.239677</c:v>
                </c:pt>
                <c:pt idx="37">
                  <c:v>17.623697</c:v>
                </c:pt>
                <c:pt idx="38">
                  <c:v>18.020755000000001</c:v>
                </c:pt>
                <c:pt idx="39">
                  <c:v>18.445021000000001</c:v>
                </c:pt>
                <c:pt idx="40">
                  <c:v>18.905480000000001</c:v>
                </c:pt>
                <c:pt idx="41">
                  <c:v>19.405506000000003</c:v>
                </c:pt>
                <c:pt idx="42">
                  <c:v>19.938321999999999</c:v>
                </c:pt>
                <c:pt idx="43">
                  <c:v>20.489973000000003</c:v>
                </c:pt>
                <c:pt idx="44">
                  <c:v>21.040899</c:v>
                </c:pt>
                <c:pt idx="45">
                  <c:v>21.576074000000002</c:v>
                </c:pt>
                <c:pt idx="46">
                  <c:v>22.090351999999999</c:v>
                </c:pt>
                <c:pt idx="47">
                  <c:v>22.584772000000001</c:v>
                </c:pt>
                <c:pt idx="48">
                  <c:v>23.057874999999999</c:v>
                </c:pt>
                <c:pt idx="49">
                  <c:v>23.509971</c:v>
                </c:pt>
                <c:pt idx="50">
                  <c:v>23.941098999999998</c:v>
                </c:pt>
                <c:pt idx="51">
                  <c:v>24.347113</c:v>
                </c:pt>
                <c:pt idx="52">
                  <c:v>24.725625000000001</c:v>
                </c:pt>
                <c:pt idx="53">
                  <c:v>25.080880000000001</c:v>
                </c:pt>
                <c:pt idx="54">
                  <c:v>25.419336999999999</c:v>
                </c:pt>
                <c:pt idx="55">
                  <c:v>25.744499999999999</c:v>
                </c:pt>
                <c:pt idx="56">
                  <c:v>26.066687000000002</c:v>
                </c:pt>
                <c:pt idx="57">
                  <c:v>26.382586</c:v>
                </c:pt>
                <c:pt idx="58">
                  <c:v>26.666580999999997</c:v>
                </c:pt>
                <c:pt idx="59">
                  <c:v>26.883530999999998</c:v>
                </c:pt>
                <c:pt idx="60">
                  <c:v>27.013206999999998</c:v>
                </c:pt>
                <c:pt idx="61">
                  <c:v>27.041220000000003</c:v>
                </c:pt>
                <c:pt idx="62">
                  <c:v>26.989159999999998</c:v>
                </c:pt>
                <c:pt idx="63">
                  <c:v>26.916794999999997</c:v>
                </c:pt>
                <c:pt idx="64">
                  <c:v>26.905982000000002</c:v>
                </c:pt>
                <c:pt idx="65">
                  <c:v>27.015032999999999</c:v>
                </c:pt>
                <c:pt idx="66">
                  <c:v>27.26343</c:v>
                </c:pt>
                <c:pt idx="67">
                  <c:v>27.632681999999999</c:v>
                </c:pt>
                <c:pt idx="68">
                  <c:v>28.095711999999999</c:v>
                </c:pt>
                <c:pt idx="69">
                  <c:v>28.608715</c:v>
                </c:pt>
                <c:pt idx="70">
                  <c:v>29.136808000000002</c:v>
                </c:pt>
                <c:pt idx="71">
                  <c:v>29.674919999999997</c:v>
                </c:pt>
                <c:pt idx="72">
                  <c:v>30.225580999999998</c:v>
                </c:pt>
                <c:pt idx="73">
                  <c:v>30.769708999999999</c:v>
                </c:pt>
                <c:pt idx="74">
                  <c:v>31.285685000000001</c:v>
                </c:pt>
                <c:pt idx="75">
                  <c:v>31.757445000000001</c:v>
                </c:pt>
                <c:pt idx="76">
                  <c:v>32.175314</c:v>
                </c:pt>
                <c:pt idx="77">
                  <c:v>32.539189999999998</c:v>
                </c:pt>
                <c:pt idx="78">
                  <c:v>32.855383000000003</c:v>
                </c:pt>
                <c:pt idx="79">
                  <c:v>33.135728999999998</c:v>
                </c:pt>
                <c:pt idx="80">
                  <c:v>33.389540999999994</c:v>
                </c:pt>
                <c:pt idx="81">
                  <c:v>33.617128999999998</c:v>
                </c:pt>
                <c:pt idx="82">
                  <c:v>33.816616000000003</c:v>
                </c:pt>
                <c:pt idx="83">
                  <c:v>33.993054999999998</c:v>
                </c:pt>
                <c:pt idx="84">
                  <c:v>34.152470000000001</c:v>
                </c:pt>
                <c:pt idx="85">
                  <c:v>34.299613000000001</c:v>
                </c:pt>
                <c:pt idx="86">
                  <c:v>34.437142000000001</c:v>
                </c:pt>
                <c:pt idx="87">
                  <c:v>34.565536000000002</c:v>
                </c:pt>
                <c:pt idx="88">
                  <c:v>34.684504000000004</c:v>
                </c:pt>
                <c:pt idx="89">
                  <c:v>34.792716999999996</c:v>
                </c:pt>
                <c:pt idx="90">
                  <c:v>34.889298000000004</c:v>
                </c:pt>
                <c:pt idx="91">
                  <c:v>34.974737999999995</c:v>
                </c:pt>
                <c:pt idx="92">
                  <c:v>35.050216999999996</c:v>
                </c:pt>
                <c:pt idx="93">
                  <c:v>35.116133000000005</c:v>
                </c:pt>
                <c:pt idx="94">
                  <c:v>35.172853000000003</c:v>
                </c:pt>
                <c:pt idx="95">
                  <c:v>35.220648000000004</c:v>
                </c:pt>
                <c:pt idx="96">
                  <c:v>35.259667999999998</c:v>
                </c:pt>
                <c:pt idx="97">
                  <c:v>35.289884000000001</c:v>
                </c:pt>
                <c:pt idx="98">
                  <c:v>35.310968000000003</c:v>
                </c:pt>
                <c:pt idx="99">
                  <c:v>35.322454</c:v>
                </c:pt>
                <c:pt idx="100">
                  <c:v>35.323925000000003</c:v>
                </c:pt>
                <c:pt idx="101">
                  <c:v>35.315334</c:v>
                </c:pt>
                <c:pt idx="102">
                  <c:v>35.296578000000004</c:v>
                </c:pt>
                <c:pt idx="103">
                  <c:v>35.267184</c:v>
                </c:pt>
                <c:pt idx="104">
                  <c:v>35.226561000000004</c:v>
                </c:pt>
                <c:pt idx="105">
                  <c:v>35.174288999999995</c:v>
                </c:pt>
                <c:pt idx="106">
                  <c:v>35.110126999999999</c:v>
                </c:pt>
                <c:pt idx="107">
                  <c:v>35.034160999999997</c:v>
                </c:pt>
                <c:pt idx="108">
                  <c:v>34.946555999999994</c:v>
                </c:pt>
                <c:pt idx="109">
                  <c:v>34.847639000000001</c:v>
                </c:pt>
                <c:pt idx="110">
                  <c:v>34.737665999999997</c:v>
                </c:pt>
                <c:pt idx="111">
                  <c:v>34.616698</c:v>
                </c:pt>
                <c:pt idx="112">
                  <c:v>34.484730999999996</c:v>
                </c:pt>
                <c:pt idx="113">
                  <c:v>34.341832000000004</c:v>
                </c:pt>
                <c:pt idx="114">
                  <c:v>34.188125999999997</c:v>
                </c:pt>
                <c:pt idx="115">
                  <c:v>34.023701000000003</c:v>
                </c:pt>
                <c:pt idx="116">
                  <c:v>33.848700999999998</c:v>
                </c:pt>
                <c:pt idx="117">
                  <c:v>33.663265000000003</c:v>
                </c:pt>
                <c:pt idx="118">
                  <c:v>33.467455999999999</c:v>
                </c:pt>
                <c:pt idx="119">
                  <c:v>33.261355000000002</c:v>
                </c:pt>
                <c:pt idx="120">
                  <c:v>33.045061000000004</c:v>
                </c:pt>
                <c:pt idx="121">
                  <c:v>32.818792999999999</c:v>
                </c:pt>
                <c:pt idx="122">
                  <c:v>32.582763999999997</c:v>
                </c:pt>
                <c:pt idx="123">
                  <c:v>32.337197000000003</c:v>
                </c:pt>
                <c:pt idx="124">
                  <c:v>32.082267999999999</c:v>
                </c:pt>
                <c:pt idx="125">
                  <c:v>31.818213</c:v>
                </c:pt>
                <c:pt idx="126">
                  <c:v>31.545383000000001</c:v>
                </c:pt>
                <c:pt idx="127">
                  <c:v>31.264157000000001</c:v>
                </c:pt>
                <c:pt idx="128">
                  <c:v>30.974914000000002</c:v>
                </c:pt>
                <c:pt idx="129">
                  <c:v>30.678053999999999</c:v>
                </c:pt>
                <c:pt idx="130">
                  <c:v>30.374079000000002</c:v>
                </c:pt>
                <c:pt idx="131">
                  <c:v>30.063385999999998</c:v>
                </c:pt>
                <c:pt idx="132">
                  <c:v>29.746523</c:v>
                </c:pt>
                <c:pt idx="133">
                  <c:v>29.424218</c:v>
                </c:pt>
                <c:pt idx="134">
                  <c:v>29.097291000000002</c:v>
                </c:pt>
                <c:pt idx="135">
                  <c:v>28.766497999999999</c:v>
                </c:pt>
                <c:pt idx="136">
                  <c:v>28.432385999999997</c:v>
                </c:pt>
                <c:pt idx="137">
                  <c:v>28.095462000000001</c:v>
                </c:pt>
                <c:pt idx="138">
                  <c:v>27.756430000000002</c:v>
                </c:pt>
                <c:pt idx="139">
                  <c:v>27.416018999999999</c:v>
                </c:pt>
                <c:pt idx="140">
                  <c:v>27.074874000000001</c:v>
                </c:pt>
                <c:pt idx="141">
                  <c:v>26.733521</c:v>
                </c:pt>
                <c:pt idx="142">
                  <c:v>26.392384999999997</c:v>
                </c:pt>
                <c:pt idx="143">
                  <c:v>26.051784999999999</c:v>
                </c:pt>
                <c:pt idx="144">
                  <c:v>25.712040000000002</c:v>
                </c:pt>
                <c:pt idx="145">
                  <c:v>25.373419000000002</c:v>
                </c:pt>
                <c:pt idx="146">
                  <c:v>25.036241</c:v>
                </c:pt>
                <c:pt idx="147">
                  <c:v>24.700790000000001</c:v>
                </c:pt>
                <c:pt idx="148">
                  <c:v>24.367419000000002</c:v>
                </c:pt>
                <c:pt idx="149">
                  <c:v>24.036427</c:v>
                </c:pt>
                <c:pt idx="150">
                  <c:v>23.708192999999998</c:v>
                </c:pt>
              </c:numCache>
            </c:numRef>
          </c:val>
          <c:smooth val="0"/>
          <c:extLst>
            <c:ext xmlns:c16="http://schemas.microsoft.com/office/drawing/2014/chart" uri="{C3380CC4-5D6E-409C-BE32-E72D297353CC}">
              <c16:uniqueId val="{00000004-D549-4B68-8182-BDCB1DD503A8}"/>
            </c:ext>
          </c:extLst>
        </c:ser>
        <c:ser>
          <c:idx val="5"/>
          <c:order val="5"/>
          <c:tx>
            <c:strRef>
              <c:f>Sheet1!$A$17</c:f>
              <c:strCache>
                <c:ptCount val="1"/>
                <c:pt idx="0">
                  <c:v>South Korea</c:v>
                </c:pt>
              </c:strCache>
            </c:strRef>
          </c:tx>
          <c:spPr>
            <a:ln w="38100" cap="rnd">
              <a:solidFill>
                <a:schemeClr val="accent2">
                  <a:lumMod val="60000"/>
                  <a:lumOff val="40000"/>
                </a:schemeClr>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Sheet1!$B$17:$EV$17</c:f>
              <c:numCache>
                <c:formatCode>General</c:formatCode>
                <c:ptCount val="151"/>
                <c:pt idx="0">
                  <c:v>19.211386999999998</c:v>
                </c:pt>
                <c:pt idx="1">
                  <c:v>19.452639999999999</c:v>
                </c:pt>
                <c:pt idx="2">
                  <c:v>19.817775000000001</c:v>
                </c:pt>
                <c:pt idx="3">
                  <c:v>20.293200000000002</c:v>
                </c:pt>
                <c:pt idx="4">
                  <c:v>20.864104000000001</c:v>
                </c:pt>
                <c:pt idx="5">
                  <c:v>21.514564</c:v>
                </c:pt>
                <c:pt idx="6">
                  <c:v>22.227339000000001</c:v>
                </c:pt>
                <c:pt idx="7">
                  <c:v>22.984009999999998</c:v>
                </c:pt>
                <c:pt idx="8">
                  <c:v>23.765501</c:v>
                </c:pt>
                <c:pt idx="9">
                  <c:v>24.552846000000002</c:v>
                </c:pt>
                <c:pt idx="10">
                  <c:v>25.329521</c:v>
                </c:pt>
                <c:pt idx="11">
                  <c:v>26.084025</c:v>
                </c:pt>
                <c:pt idx="12">
                  <c:v>26.812083999999999</c:v>
                </c:pt>
                <c:pt idx="13">
                  <c:v>27.51754</c:v>
                </c:pt>
                <c:pt idx="14">
                  <c:v>28.209737000000001</c:v>
                </c:pt>
                <c:pt idx="15">
                  <c:v>28.895557</c:v>
                </c:pt>
                <c:pt idx="16">
                  <c:v>29.572554</c:v>
                </c:pt>
                <c:pt idx="17">
                  <c:v>30.236691</c:v>
                </c:pt>
                <c:pt idx="18">
                  <c:v>30.891968000000002</c:v>
                </c:pt>
                <c:pt idx="19">
                  <c:v>31.543830999999997</c:v>
                </c:pt>
                <c:pt idx="20">
                  <c:v>32.195678999999998</c:v>
                </c:pt>
                <c:pt idx="21">
                  <c:v>32.850724999999997</c:v>
                </c:pt>
                <c:pt idx="22">
                  <c:v>33.506521999999997</c:v>
                </c:pt>
                <c:pt idx="23">
                  <c:v>34.154091000000001</c:v>
                </c:pt>
                <c:pt idx="24">
                  <c:v>34.780885999999995</c:v>
                </c:pt>
                <c:pt idx="25">
                  <c:v>35.378656999999997</c:v>
                </c:pt>
                <c:pt idx="26">
                  <c:v>35.942033000000002</c:v>
                </c:pt>
                <c:pt idx="27">
                  <c:v>36.475425000000001</c:v>
                </c:pt>
                <c:pt idx="28">
                  <c:v>36.992187999999999</c:v>
                </c:pt>
                <c:pt idx="29">
                  <c:v>37.511302999999998</c:v>
                </c:pt>
                <c:pt idx="30">
                  <c:v>38.045605000000002</c:v>
                </c:pt>
                <c:pt idx="31">
                  <c:v>38.602286999999997</c:v>
                </c:pt>
                <c:pt idx="32">
                  <c:v>39.175221000000001</c:v>
                </c:pt>
                <c:pt idx="33">
                  <c:v>39.747793999999999</c:v>
                </c:pt>
                <c:pt idx="34">
                  <c:v>40.296230000000001</c:v>
                </c:pt>
                <c:pt idx="35">
                  <c:v>40.804406</c:v>
                </c:pt>
                <c:pt idx="36">
                  <c:v>41.265123000000003</c:v>
                </c:pt>
                <c:pt idx="37">
                  <c:v>41.686565999999999</c:v>
                </c:pt>
                <c:pt idx="38">
                  <c:v>42.086667999999996</c:v>
                </c:pt>
                <c:pt idx="39">
                  <c:v>42.491199999999999</c:v>
                </c:pt>
                <c:pt idx="40">
                  <c:v>42.918416000000001</c:v>
                </c:pt>
                <c:pt idx="41">
                  <c:v>43.373148</c:v>
                </c:pt>
                <c:pt idx="42">
                  <c:v>43.848222999999997</c:v>
                </c:pt>
                <c:pt idx="43">
                  <c:v>44.335037</c:v>
                </c:pt>
                <c:pt idx="44">
                  <c:v>44.820070000000001</c:v>
                </c:pt>
                <c:pt idx="45">
                  <c:v>45.292521000000001</c:v>
                </c:pt>
                <c:pt idx="46">
                  <c:v>45.751023000000004</c:v>
                </c:pt>
                <c:pt idx="47">
                  <c:v>46.196055999999999</c:v>
                </c:pt>
                <c:pt idx="48">
                  <c:v>46.620697999999997</c:v>
                </c:pt>
                <c:pt idx="49">
                  <c:v>47.016951999999996</c:v>
                </c:pt>
                <c:pt idx="50">
                  <c:v>47.379237000000003</c:v>
                </c:pt>
                <c:pt idx="51">
                  <c:v>47.706226000000001</c:v>
                </c:pt>
                <c:pt idx="52">
                  <c:v>47.999550999999997</c:v>
                </c:pt>
                <c:pt idx="53">
                  <c:v>48.260900999999997</c:v>
                </c:pt>
                <c:pt idx="54">
                  <c:v>48.493434000000001</c:v>
                </c:pt>
                <c:pt idx="55">
                  <c:v>48.701069000000004</c:v>
                </c:pt>
                <c:pt idx="56">
                  <c:v>48.880448999999999</c:v>
                </c:pt>
                <c:pt idx="57">
                  <c:v>49.034813</c:v>
                </c:pt>
                <c:pt idx="58">
                  <c:v>49.182457999999997</c:v>
                </c:pt>
                <c:pt idx="59">
                  <c:v>49.347449999999995</c:v>
                </c:pt>
                <c:pt idx="60">
                  <c:v>49.545637999999997</c:v>
                </c:pt>
                <c:pt idx="61">
                  <c:v>49.786152999999999</c:v>
                </c:pt>
                <c:pt idx="62">
                  <c:v>50.060639000000002</c:v>
                </c:pt>
                <c:pt idx="63">
                  <c:v>50.34572</c:v>
                </c:pt>
                <c:pt idx="64">
                  <c:v>50.607904000000005</c:v>
                </c:pt>
                <c:pt idx="65">
                  <c:v>50.823087000000001</c:v>
                </c:pt>
                <c:pt idx="66">
                  <c:v>50.983446000000001</c:v>
                </c:pt>
                <c:pt idx="67">
                  <c:v>51.096408000000004</c:v>
                </c:pt>
                <c:pt idx="68">
                  <c:v>51.171699999999994</c:v>
                </c:pt>
                <c:pt idx="69">
                  <c:v>51.225321000000001</c:v>
                </c:pt>
                <c:pt idx="70">
                  <c:v>51.269182999999998</c:v>
                </c:pt>
                <c:pt idx="71">
                  <c:v>51.305184000000004</c:v>
                </c:pt>
                <c:pt idx="72">
                  <c:v>51.329904999999997</c:v>
                </c:pt>
                <c:pt idx="73">
                  <c:v>51.343972999999998</c:v>
                </c:pt>
                <c:pt idx="74">
                  <c:v>51.347169000000001</c:v>
                </c:pt>
                <c:pt idx="75">
                  <c:v>51.339377999999996</c:v>
                </c:pt>
                <c:pt idx="76">
                  <c:v>51.321216999999997</c:v>
                </c:pt>
                <c:pt idx="77">
                  <c:v>51.293519000000003</c:v>
                </c:pt>
                <c:pt idx="78">
                  <c:v>51.256270999999998</c:v>
                </c:pt>
                <c:pt idx="79">
                  <c:v>51.209251999999999</c:v>
                </c:pt>
                <c:pt idx="80">
                  <c:v>51.152050000000003</c:v>
                </c:pt>
                <c:pt idx="81">
                  <c:v>51.084910999999998</c:v>
                </c:pt>
                <c:pt idx="82">
                  <c:v>51.007254000000003</c:v>
                </c:pt>
                <c:pt idx="83">
                  <c:v>50.916671000000001</c:v>
                </c:pt>
                <c:pt idx="84">
                  <c:v>50.810026000000001</c:v>
                </c:pt>
                <c:pt idx="85">
                  <c:v>50.685004999999997</c:v>
                </c:pt>
                <c:pt idx="86">
                  <c:v>50.540726999999997</c:v>
                </c:pt>
                <c:pt idx="87">
                  <c:v>50.377612999999997</c:v>
                </c:pt>
                <c:pt idx="88">
                  <c:v>50.196300000000001</c:v>
                </c:pt>
                <c:pt idx="89">
                  <c:v>49.998016999999997</c:v>
                </c:pt>
                <c:pt idx="90">
                  <c:v>49.783740999999999</c:v>
                </c:pt>
                <c:pt idx="91">
                  <c:v>49.553536000000001</c:v>
                </c:pt>
                <c:pt idx="92">
                  <c:v>49.307319</c:v>
                </c:pt>
                <c:pt idx="93">
                  <c:v>49.045766999999998</c:v>
                </c:pt>
                <c:pt idx="94">
                  <c:v>48.769677000000001</c:v>
                </c:pt>
                <c:pt idx="95">
                  <c:v>48.479728000000001</c:v>
                </c:pt>
                <c:pt idx="96">
                  <c:v>48.176622999999999</c:v>
                </c:pt>
                <c:pt idx="97">
                  <c:v>47.860607999999999</c:v>
                </c:pt>
                <c:pt idx="98">
                  <c:v>47.531236</c:v>
                </c:pt>
                <c:pt idx="99">
                  <c:v>47.187764000000001</c:v>
                </c:pt>
                <c:pt idx="100">
                  <c:v>46.829923999999998</c:v>
                </c:pt>
                <c:pt idx="101">
                  <c:v>46.458196999999998</c:v>
                </c:pt>
                <c:pt idx="102">
                  <c:v>46.073692999999999</c:v>
                </c:pt>
                <c:pt idx="103">
                  <c:v>45.677635000000002</c:v>
                </c:pt>
                <c:pt idx="104">
                  <c:v>45.271491999999995</c:v>
                </c:pt>
                <c:pt idx="105">
                  <c:v>44.856755</c:v>
                </c:pt>
                <c:pt idx="106">
                  <c:v>44.434283999999998</c:v>
                </c:pt>
                <c:pt idx="107">
                  <c:v>44.005209999999998</c:v>
                </c:pt>
                <c:pt idx="108">
                  <c:v>43.571760999999995</c:v>
                </c:pt>
                <c:pt idx="109">
                  <c:v>43.136512000000003</c:v>
                </c:pt>
                <c:pt idx="110">
                  <c:v>42.701594</c:v>
                </c:pt>
                <c:pt idx="111">
                  <c:v>42.268277000000005</c:v>
                </c:pt>
                <c:pt idx="112">
                  <c:v>41.837224999999997</c:v>
                </c:pt>
                <c:pt idx="113">
                  <c:v>41.409281</c:v>
                </c:pt>
                <c:pt idx="114">
                  <c:v>40.985103000000002</c:v>
                </c:pt>
                <c:pt idx="115">
                  <c:v>40.565212000000002</c:v>
                </c:pt>
                <c:pt idx="116">
                  <c:v>40.150359999999999</c:v>
                </c:pt>
                <c:pt idx="117">
                  <c:v>39.741078999999999</c:v>
                </c:pt>
                <c:pt idx="118">
                  <c:v>39.337351999999996</c:v>
                </c:pt>
                <c:pt idx="119">
                  <c:v>38.938893999999998</c:v>
                </c:pt>
                <c:pt idx="120">
                  <c:v>38.545553999999996</c:v>
                </c:pt>
                <c:pt idx="121">
                  <c:v>38.157495000000004</c:v>
                </c:pt>
                <c:pt idx="122">
                  <c:v>37.775031000000006</c:v>
                </c:pt>
                <c:pt idx="123">
                  <c:v>37.398372999999999</c:v>
                </c:pt>
                <c:pt idx="124">
                  <c:v>37.027741999999996</c:v>
                </c:pt>
                <c:pt idx="125">
                  <c:v>36.663305999999999</c:v>
                </c:pt>
                <c:pt idx="126">
                  <c:v>36.305150999999995</c:v>
                </c:pt>
                <c:pt idx="127">
                  <c:v>35.953305999999998</c:v>
                </c:pt>
                <c:pt idx="128">
                  <c:v>35.607665000000004</c:v>
                </c:pt>
                <c:pt idx="129">
                  <c:v>35.268079</c:v>
                </c:pt>
                <c:pt idx="130">
                  <c:v>34.934427000000007</c:v>
                </c:pt>
                <c:pt idx="131">
                  <c:v>34.606701999999999</c:v>
                </c:pt>
                <c:pt idx="132">
                  <c:v>34.28492</c:v>
                </c:pt>
                <c:pt idx="133">
                  <c:v>33.969009</c:v>
                </c:pt>
                <c:pt idx="134">
                  <c:v>33.658902999999995</c:v>
                </c:pt>
                <c:pt idx="135">
                  <c:v>33.354520999999998</c:v>
                </c:pt>
                <c:pt idx="136">
                  <c:v>33.056033999999997</c:v>
                </c:pt>
                <c:pt idx="137">
                  <c:v>32.763477999999999</c:v>
                </c:pt>
                <c:pt idx="138">
                  <c:v>32.476537</c:v>
                </c:pt>
                <c:pt idx="139">
                  <c:v>32.194822000000002</c:v>
                </c:pt>
                <c:pt idx="140">
                  <c:v>31.918149</c:v>
                </c:pt>
                <c:pt idx="141">
                  <c:v>31.646670999999998</c:v>
                </c:pt>
                <c:pt idx="142">
                  <c:v>31.380846000000002</c:v>
                </c:pt>
                <c:pt idx="143">
                  <c:v>31.121341000000001</c:v>
                </c:pt>
                <c:pt idx="144">
                  <c:v>30.868898000000002</c:v>
                </c:pt>
                <c:pt idx="145">
                  <c:v>30.624276000000002</c:v>
                </c:pt>
                <c:pt idx="146">
                  <c:v>30.388196000000001</c:v>
                </c:pt>
                <c:pt idx="147">
                  <c:v>30.161339000000002</c:v>
                </c:pt>
                <c:pt idx="148">
                  <c:v>29.944307000000002</c:v>
                </c:pt>
                <c:pt idx="149">
                  <c:v>29.737684000000002</c:v>
                </c:pt>
                <c:pt idx="150">
                  <c:v>29.541953000000003</c:v>
                </c:pt>
              </c:numCache>
            </c:numRef>
          </c:val>
          <c:smooth val="0"/>
          <c:extLst>
            <c:ext xmlns:c16="http://schemas.microsoft.com/office/drawing/2014/chart" uri="{C3380CC4-5D6E-409C-BE32-E72D297353CC}">
              <c16:uniqueId val="{00000005-D549-4B68-8182-BDCB1DD503A8}"/>
            </c:ext>
          </c:extLst>
        </c:ser>
        <c:ser>
          <c:idx val="6"/>
          <c:order val="6"/>
          <c:tx>
            <c:strRef>
              <c:f>Sheet1!$A$18</c:f>
              <c:strCache>
                <c:ptCount val="1"/>
                <c:pt idx="0">
                  <c:v>Thailand</c:v>
                </c:pt>
              </c:strCache>
            </c:strRef>
          </c:tx>
          <c:spPr>
            <a:ln w="38100" cap="rnd">
              <a:solidFill>
                <a:schemeClr val="accent1">
                  <a:lumMod val="60000"/>
                </a:schemeClr>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Sheet1!$B$18:$EV$18</c:f>
              <c:numCache>
                <c:formatCode>General</c:formatCode>
                <c:ptCount val="151"/>
                <c:pt idx="0">
                  <c:v>20.710352999999998</c:v>
                </c:pt>
                <c:pt idx="1">
                  <c:v>21.263459999999998</c:v>
                </c:pt>
                <c:pt idx="2">
                  <c:v>21.838301999999999</c:v>
                </c:pt>
                <c:pt idx="3">
                  <c:v>22.436798</c:v>
                </c:pt>
                <c:pt idx="4">
                  <c:v>23.060600999999998</c:v>
                </c:pt>
                <c:pt idx="5">
                  <c:v>23.711122</c:v>
                </c:pt>
                <c:pt idx="6">
                  <c:v>24.389545999999999</c:v>
                </c:pt>
                <c:pt idx="7">
                  <c:v>25.096799000000001</c:v>
                </c:pt>
                <c:pt idx="8">
                  <c:v>25.833566999999999</c:v>
                </c:pt>
                <c:pt idx="9">
                  <c:v>26.600322999999999</c:v>
                </c:pt>
                <c:pt idx="10">
                  <c:v>27.397207999999999</c:v>
                </c:pt>
                <c:pt idx="11">
                  <c:v>28.224186000000003</c:v>
                </c:pt>
                <c:pt idx="12">
                  <c:v>29.080945</c:v>
                </c:pt>
                <c:pt idx="13">
                  <c:v>29.966873</c:v>
                </c:pt>
                <c:pt idx="14">
                  <c:v>30.881135999999998</c:v>
                </c:pt>
                <c:pt idx="15">
                  <c:v>31.822655999999998</c:v>
                </c:pt>
                <c:pt idx="16">
                  <c:v>32.789129000000003</c:v>
                </c:pt>
                <c:pt idx="17">
                  <c:v>33.778803999999994</c:v>
                </c:pt>
                <c:pt idx="18">
                  <c:v>34.791418</c:v>
                </c:pt>
                <c:pt idx="19">
                  <c:v>35.827089000000001</c:v>
                </c:pt>
                <c:pt idx="20">
                  <c:v>36.884525000000004</c:v>
                </c:pt>
                <c:pt idx="21">
                  <c:v>37.963279999999997</c:v>
                </c:pt>
                <c:pt idx="22">
                  <c:v>39.058593999999999</c:v>
                </c:pt>
                <c:pt idx="23">
                  <c:v>40.159580999999996</c:v>
                </c:pt>
                <c:pt idx="24">
                  <c:v>41.252319999999997</c:v>
                </c:pt>
                <c:pt idx="25">
                  <c:v>42.326307</c:v>
                </c:pt>
                <c:pt idx="26">
                  <c:v>43.377269999999996</c:v>
                </c:pt>
                <c:pt idx="27">
                  <c:v>44.405902999999995</c:v>
                </c:pt>
                <c:pt idx="28">
                  <c:v>45.413082000000003</c:v>
                </c:pt>
                <c:pt idx="29">
                  <c:v>46.40175</c:v>
                </c:pt>
                <c:pt idx="30">
                  <c:v>47.374463000000006</c:v>
                </c:pt>
                <c:pt idx="31">
                  <c:v>48.326269000000003</c:v>
                </c:pt>
                <c:pt idx="32">
                  <c:v>49.255889000000003</c:v>
                </c:pt>
                <c:pt idx="33">
                  <c:v>50.173921999999997</c:v>
                </c:pt>
                <c:pt idx="34">
                  <c:v>51.09487</c:v>
                </c:pt>
                <c:pt idx="35">
                  <c:v>52.026900999999995</c:v>
                </c:pt>
                <c:pt idx="36">
                  <c:v>52.980105000000002</c:v>
                </c:pt>
                <c:pt idx="37">
                  <c:v>53.945872000000001</c:v>
                </c:pt>
                <c:pt idx="38">
                  <c:v>54.89152</c:v>
                </c:pt>
                <c:pt idx="39">
                  <c:v>55.772169000000005</c:v>
                </c:pt>
                <c:pt idx="40">
                  <c:v>56.558196000000002</c:v>
                </c:pt>
                <c:pt idx="41">
                  <c:v>57.232470999999997</c:v>
                </c:pt>
                <c:pt idx="42">
                  <c:v>57.811025000000001</c:v>
                </c:pt>
                <c:pt idx="43">
                  <c:v>58.337772999999999</c:v>
                </c:pt>
                <c:pt idx="44">
                  <c:v>58.875275000000002</c:v>
                </c:pt>
                <c:pt idx="45">
                  <c:v>59.467271999999994</c:v>
                </c:pt>
                <c:pt idx="46">
                  <c:v>60.130189999999999</c:v>
                </c:pt>
                <c:pt idx="47">
                  <c:v>60.846588000000004</c:v>
                </c:pt>
                <c:pt idx="48">
                  <c:v>61.585103000000004</c:v>
                </c:pt>
                <c:pt idx="49">
                  <c:v>62.298569000000001</c:v>
                </c:pt>
                <c:pt idx="50">
                  <c:v>62.952639000000005</c:v>
                </c:pt>
                <c:pt idx="51">
                  <c:v>63.539190000000005</c:v>
                </c:pt>
                <c:pt idx="52">
                  <c:v>64.069092999999995</c:v>
                </c:pt>
                <c:pt idx="53">
                  <c:v>64.549866999999992</c:v>
                </c:pt>
                <c:pt idx="54">
                  <c:v>64.995303000000007</c:v>
                </c:pt>
                <c:pt idx="55">
                  <c:v>65.416189000000003</c:v>
                </c:pt>
                <c:pt idx="56">
                  <c:v>65.812539999999998</c:v>
                </c:pt>
                <c:pt idx="57">
                  <c:v>66.182063999999997</c:v>
                </c:pt>
                <c:pt idx="58">
                  <c:v>66.53098</c:v>
                </c:pt>
                <c:pt idx="59">
                  <c:v>66.866833999999997</c:v>
                </c:pt>
                <c:pt idx="60">
                  <c:v>67.195032000000012</c:v>
                </c:pt>
                <c:pt idx="61">
                  <c:v>67.518378999999996</c:v>
                </c:pt>
                <c:pt idx="62">
                  <c:v>67.835968999999992</c:v>
                </c:pt>
                <c:pt idx="63">
                  <c:v>68.144519000000003</c:v>
                </c:pt>
                <c:pt idx="64">
                  <c:v>68.438748000000004</c:v>
                </c:pt>
                <c:pt idx="65">
                  <c:v>68.714518999999996</c:v>
                </c:pt>
                <c:pt idx="66">
                  <c:v>68.971312999999995</c:v>
                </c:pt>
                <c:pt idx="67">
                  <c:v>69.209817000000001</c:v>
                </c:pt>
                <c:pt idx="68">
                  <c:v>69.428454000000002</c:v>
                </c:pt>
                <c:pt idx="69">
                  <c:v>69.625581000000011</c:v>
                </c:pt>
                <c:pt idx="70">
                  <c:v>69.799977999999996</c:v>
                </c:pt>
                <c:pt idx="71">
                  <c:v>69.950844000000004</c:v>
                </c:pt>
                <c:pt idx="72">
                  <c:v>70.078198</c:v>
                </c:pt>
                <c:pt idx="73">
                  <c:v>70.182828999999998</c:v>
                </c:pt>
                <c:pt idx="74">
                  <c:v>70.266064</c:v>
                </c:pt>
                <c:pt idx="75">
                  <c:v>70.328931999999995</c:v>
                </c:pt>
                <c:pt idx="76">
                  <c:v>70.371639000000002</c:v>
                </c:pt>
                <c:pt idx="77">
                  <c:v>70.394102000000004</c:v>
                </c:pt>
                <c:pt idx="78">
                  <c:v>70.396854000000005</c:v>
                </c:pt>
                <c:pt idx="79">
                  <c:v>70.380495999999994</c:v>
                </c:pt>
                <c:pt idx="80">
                  <c:v>70.345543000000006</c:v>
                </c:pt>
                <c:pt idx="81">
                  <c:v>70.292293000000001</c:v>
                </c:pt>
                <c:pt idx="82">
                  <c:v>70.2209</c:v>
                </c:pt>
                <c:pt idx="83">
                  <c:v>70.131525999999994</c:v>
                </c:pt>
                <c:pt idx="84">
                  <c:v>70.024232999999995</c:v>
                </c:pt>
                <c:pt idx="85">
                  <c:v>69.899111999999988</c:v>
                </c:pt>
                <c:pt idx="86">
                  <c:v>69.756445000000014</c:v>
                </c:pt>
                <c:pt idx="87">
                  <c:v>69.596351999999996</c:v>
                </c:pt>
                <c:pt idx="88">
                  <c:v>69.418528000000009</c:v>
                </c:pt>
                <c:pt idx="89">
                  <c:v>69.222585999999993</c:v>
                </c:pt>
                <c:pt idx="90">
                  <c:v>69.008295000000004</c:v>
                </c:pt>
                <c:pt idx="91">
                  <c:v>68.775781000000009</c:v>
                </c:pt>
                <c:pt idx="92">
                  <c:v>68.525507000000005</c:v>
                </c:pt>
                <c:pt idx="93">
                  <c:v>68.257808000000011</c:v>
                </c:pt>
                <c:pt idx="94">
                  <c:v>67.973162000000002</c:v>
                </c:pt>
                <c:pt idx="95">
                  <c:v>67.672072</c:v>
                </c:pt>
                <c:pt idx="96">
                  <c:v>67.355050000000006</c:v>
                </c:pt>
                <c:pt idx="97">
                  <c:v>67.022652000000008</c:v>
                </c:pt>
                <c:pt idx="98">
                  <c:v>66.675563999999994</c:v>
                </c:pt>
                <c:pt idx="99">
                  <c:v>66.314571999999998</c:v>
                </c:pt>
                <c:pt idx="100">
                  <c:v>65.940494000000001</c:v>
                </c:pt>
                <c:pt idx="101">
                  <c:v>65.554095000000004</c:v>
                </c:pt>
                <c:pt idx="102">
                  <c:v>65.156258999999991</c:v>
                </c:pt>
                <c:pt idx="103">
                  <c:v>64.748018999999999</c:v>
                </c:pt>
                <c:pt idx="104">
                  <c:v>64.330505000000002</c:v>
                </c:pt>
                <c:pt idx="105">
                  <c:v>63.904838000000005</c:v>
                </c:pt>
                <c:pt idx="106">
                  <c:v>63.471900999999995</c:v>
                </c:pt>
                <c:pt idx="107">
                  <c:v>63.032671999999998</c:v>
                </c:pt>
                <c:pt idx="108">
                  <c:v>62.588576000000003</c:v>
                </c:pt>
                <c:pt idx="109">
                  <c:v>62.141086000000001</c:v>
                </c:pt>
                <c:pt idx="110">
                  <c:v>61.691559999999996</c:v>
                </c:pt>
                <c:pt idx="111">
                  <c:v>61.240972999999997</c:v>
                </c:pt>
                <c:pt idx="112">
                  <c:v>60.790056</c:v>
                </c:pt>
                <c:pt idx="113">
                  <c:v>60.339674000000002</c:v>
                </c:pt>
                <c:pt idx="114">
                  <c:v>59.890568000000002</c:v>
                </c:pt>
                <c:pt idx="115">
                  <c:v>59.443425000000005</c:v>
                </c:pt>
                <c:pt idx="116">
                  <c:v>58.998836000000004</c:v>
                </c:pt>
                <c:pt idx="117">
                  <c:v>58.557360000000003</c:v>
                </c:pt>
                <c:pt idx="118">
                  <c:v>58.119627000000001</c:v>
                </c:pt>
                <c:pt idx="119">
                  <c:v>57.686261000000002</c:v>
                </c:pt>
                <c:pt idx="120">
                  <c:v>57.257756999999998</c:v>
                </c:pt>
                <c:pt idx="121">
                  <c:v>56.834395999999998</c:v>
                </c:pt>
                <c:pt idx="122">
                  <c:v>56.416233999999996</c:v>
                </c:pt>
                <c:pt idx="123">
                  <c:v>56.003067999999999</c:v>
                </c:pt>
                <c:pt idx="124">
                  <c:v>55.594467999999999</c:v>
                </c:pt>
                <c:pt idx="125">
                  <c:v>55.190061</c:v>
                </c:pt>
                <c:pt idx="126">
                  <c:v>54.789805999999999</c:v>
                </c:pt>
                <c:pt idx="127">
                  <c:v>54.393614999999997</c:v>
                </c:pt>
                <c:pt idx="128">
                  <c:v>54.000972000000004</c:v>
                </c:pt>
                <c:pt idx="129">
                  <c:v>53.611213999999997</c:v>
                </c:pt>
                <c:pt idx="130">
                  <c:v>53.223838999999998</c:v>
                </c:pt>
                <c:pt idx="131">
                  <c:v>52.838650000000001</c:v>
                </c:pt>
                <c:pt idx="132">
                  <c:v>52.455624</c:v>
                </c:pt>
                <c:pt idx="133">
                  <c:v>52.074567000000002</c:v>
                </c:pt>
                <c:pt idx="134">
                  <c:v>51.695303000000003</c:v>
                </c:pt>
                <c:pt idx="135">
                  <c:v>51.317775000000005</c:v>
                </c:pt>
                <c:pt idx="136">
                  <c:v>50.941977000000001</c:v>
                </c:pt>
                <c:pt idx="137">
                  <c:v>50.568038999999999</c:v>
                </c:pt>
                <c:pt idx="138">
                  <c:v>50.196066999999999</c:v>
                </c:pt>
                <c:pt idx="139">
                  <c:v>49.826270999999998</c:v>
                </c:pt>
                <c:pt idx="140">
                  <c:v>49.458928999999998</c:v>
                </c:pt>
                <c:pt idx="141">
                  <c:v>49.094319999999996</c:v>
                </c:pt>
                <c:pt idx="142">
                  <c:v>48.732818000000002</c:v>
                </c:pt>
                <c:pt idx="143">
                  <c:v>48.374855000000004</c:v>
                </c:pt>
                <c:pt idx="144">
                  <c:v>48.020900000000005</c:v>
                </c:pt>
                <c:pt idx="145">
                  <c:v>47.671470999999997</c:v>
                </c:pt>
                <c:pt idx="146">
                  <c:v>47.327207000000001</c:v>
                </c:pt>
                <c:pt idx="147">
                  <c:v>46.988716000000004</c:v>
                </c:pt>
                <c:pt idx="148">
                  <c:v>46.656760000000006</c:v>
                </c:pt>
                <c:pt idx="149">
                  <c:v>46.332084999999999</c:v>
                </c:pt>
                <c:pt idx="150">
                  <c:v>46.015552999999997</c:v>
                </c:pt>
              </c:numCache>
            </c:numRef>
          </c:val>
          <c:smooth val="0"/>
          <c:extLst>
            <c:ext xmlns:c16="http://schemas.microsoft.com/office/drawing/2014/chart" uri="{C3380CC4-5D6E-409C-BE32-E72D297353CC}">
              <c16:uniqueId val="{00000006-D549-4B68-8182-BDCB1DD503A8}"/>
            </c:ext>
          </c:extLst>
        </c:ser>
        <c:ser>
          <c:idx val="7"/>
          <c:order val="7"/>
          <c:tx>
            <c:strRef>
              <c:f>Sheet1!$A$19</c:f>
              <c:strCache>
                <c:ptCount val="1"/>
                <c:pt idx="0">
                  <c:v>Viet Nam</c:v>
                </c:pt>
              </c:strCache>
            </c:strRef>
          </c:tx>
          <c:spPr>
            <a:ln w="38100" cap="rnd">
              <a:solidFill>
                <a:schemeClr val="accent2">
                  <a:lumMod val="60000"/>
                </a:schemeClr>
              </a:solidFill>
              <a:round/>
            </a:ln>
            <a:effectLst/>
          </c:spPr>
          <c:marker>
            <c:symbol val="none"/>
          </c:marker>
          <c:cat>
            <c:strRef>
              <c:f>Sheet1!$B$11:$EV$11</c:f>
              <c:strCach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strCache>
            </c:strRef>
          </c:cat>
          <c:val>
            <c:numRef>
              <c:f>Sheet1!$B$19:$EV$19</c:f>
              <c:numCache>
                <c:formatCode>General</c:formatCode>
                <c:ptCount val="151"/>
                <c:pt idx="0">
                  <c:v>24.809909000000001</c:v>
                </c:pt>
                <c:pt idx="1">
                  <c:v>25.364522000000001</c:v>
                </c:pt>
                <c:pt idx="2">
                  <c:v>25.976851</c:v>
                </c:pt>
                <c:pt idx="3">
                  <c:v>26.646077000000002</c:v>
                </c:pt>
                <c:pt idx="4">
                  <c:v>27.370469</c:v>
                </c:pt>
                <c:pt idx="5">
                  <c:v>28.147441999999998</c:v>
                </c:pt>
                <c:pt idx="6">
                  <c:v>28.973438999999999</c:v>
                </c:pt>
                <c:pt idx="7">
                  <c:v>29.844052999999999</c:v>
                </c:pt>
                <c:pt idx="8">
                  <c:v>30.754086000000001</c:v>
                </c:pt>
                <c:pt idx="9">
                  <c:v>31.697900000000001</c:v>
                </c:pt>
                <c:pt idx="10">
                  <c:v>32.670048000000001</c:v>
                </c:pt>
                <c:pt idx="11">
                  <c:v>33.666110999999994</c:v>
                </c:pt>
                <c:pt idx="12">
                  <c:v>34.683410000000002</c:v>
                </c:pt>
                <c:pt idx="13">
                  <c:v>35.721213000000006</c:v>
                </c:pt>
                <c:pt idx="14">
                  <c:v>36.780000999999999</c:v>
                </c:pt>
                <c:pt idx="15">
                  <c:v>37.858947000000001</c:v>
                </c:pt>
                <c:pt idx="16">
                  <c:v>38.958046000000003</c:v>
                </c:pt>
                <c:pt idx="17">
                  <c:v>40.072951000000003</c:v>
                </c:pt>
                <c:pt idx="18">
                  <c:v>41.193588000000005</c:v>
                </c:pt>
                <c:pt idx="19">
                  <c:v>42.307148999999995</c:v>
                </c:pt>
                <c:pt idx="20">
                  <c:v>43.404802000000004</c:v>
                </c:pt>
                <c:pt idx="21">
                  <c:v>44.484031999999999</c:v>
                </c:pt>
                <c:pt idx="22">
                  <c:v>45.548476000000001</c:v>
                </c:pt>
                <c:pt idx="23">
                  <c:v>46.603521999999998</c:v>
                </c:pt>
                <c:pt idx="24">
                  <c:v>47.657553999999998</c:v>
                </c:pt>
                <c:pt idx="25">
                  <c:v>48.71819</c:v>
                </c:pt>
                <c:pt idx="26">
                  <c:v>49.785277999999998</c:v>
                </c:pt>
                <c:pt idx="27">
                  <c:v>50.861165999999997</c:v>
                </c:pt>
                <c:pt idx="28">
                  <c:v>51.959021</c:v>
                </c:pt>
                <c:pt idx="29">
                  <c:v>53.095406000000004</c:v>
                </c:pt>
                <c:pt idx="30">
                  <c:v>54.281841</c:v>
                </c:pt>
                <c:pt idx="31">
                  <c:v>55.522803999999994</c:v>
                </c:pt>
                <c:pt idx="32">
                  <c:v>56.814309000000002</c:v>
                </c:pt>
                <c:pt idx="33">
                  <c:v>58.148384</c:v>
                </c:pt>
                <c:pt idx="34">
                  <c:v>59.512619000000001</c:v>
                </c:pt>
                <c:pt idx="35">
                  <c:v>60.896732</c:v>
                </c:pt>
                <c:pt idx="36">
                  <c:v>62.293858999999998</c:v>
                </c:pt>
                <c:pt idx="37">
                  <c:v>63.701974</c:v>
                </c:pt>
                <c:pt idx="38">
                  <c:v>65.120431999999994</c:v>
                </c:pt>
                <c:pt idx="39">
                  <c:v>66.550230999999997</c:v>
                </c:pt>
                <c:pt idx="40">
                  <c:v>67.988855000000001</c:v>
                </c:pt>
                <c:pt idx="41">
                  <c:v>69.436956000000009</c:v>
                </c:pt>
                <c:pt idx="42">
                  <c:v>70.883488</c:v>
                </c:pt>
                <c:pt idx="43">
                  <c:v>72.300308000000001</c:v>
                </c:pt>
                <c:pt idx="44">
                  <c:v>73.651219999999995</c:v>
                </c:pt>
                <c:pt idx="45">
                  <c:v>74.910461999999995</c:v>
                </c:pt>
                <c:pt idx="46">
                  <c:v>76.068739000000008</c:v>
                </c:pt>
                <c:pt idx="47">
                  <c:v>77.133212</c:v>
                </c:pt>
                <c:pt idx="48">
                  <c:v>78.115712000000002</c:v>
                </c:pt>
                <c:pt idx="49">
                  <c:v>79.035871</c:v>
                </c:pt>
                <c:pt idx="50">
                  <c:v>79.910410999999996</c:v>
                </c:pt>
                <c:pt idx="51">
                  <c:v>80.742500000000007</c:v>
                </c:pt>
                <c:pt idx="52">
                  <c:v>81.534406000000004</c:v>
                </c:pt>
                <c:pt idx="53">
                  <c:v>82.301649999999995</c:v>
                </c:pt>
                <c:pt idx="54">
                  <c:v>83.062819000000005</c:v>
                </c:pt>
                <c:pt idx="55">
                  <c:v>83.832661999999999</c:v>
                </c:pt>
                <c:pt idx="56">
                  <c:v>84.617544999999993</c:v>
                </c:pt>
                <c:pt idx="57">
                  <c:v>85.419588000000005</c:v>
                </c:pt>
                <c:pt idx="58">
                  <c:v>86.243424000000005</c:v>
                </c:pt>
                <c:pt idx="59">
                  <c:v>87.092250000000007</c:v>
                </c:pt>
                <c:pt idx="60">
                  <c:v>87.967654999999993</c:v>
                </c:pt>
                <c:pt idx="61">
                  <c:v>88.871384000000006</c:v>
                </c:pt>
                <c:pt idx="62">
                  <c:v>89.801926000000009</c:v>
                </c:pt>
                <c:pt idx="63">
                  <c:v>90.75259299999999</c:v>
                </c:pt>
                <c:pt idx="64">
                  <c:v>91.713850000000008</c:v>
                </c:pt>
                <c:pt idx="65">
                  <c:v>92.677081999999999</c:v>
                </c:pt>
                <c:pt idx="66">
                  <c:v>93.640434999999997</c:v>
                </c:pt>
                <c:pt idx="67">
                  <c:v>94.600642999999991</c:v>
                </c:pt>
                <c:pt idx="68">
                  <c:v>95.545958999999996</c:v>
                </c:pt>
                <c:pt idx="69">
                  <c:v>96.462107999999986</c:v>
                </c:pt>
                <c:pt idx="70">
                  <c:v>97.338583</c:v>
                </c:pt>
                <c:pt idx="71">
                  <c:v>98.168829000000002</c:v>
                </c:pt>
                <c:pt idx="72">
                  <c:v>98.953535000000002</c:v>
                </c:pt>
                <c:pt idx="73">
                  <c:v>99.698630999999992</c:v>
                </c:pt>
                <c:pt idx="74">
                  <c:v>100.41408699999999</c:v>
                </c:pt>
                <c:pt idx="75">
                  <c:v>101.10683299999999</c:v>
                </c:pt>
                <c:pt idx="76">
                  <c:v>101.77864599999999</c:v>
                </c:pt>
                <c:pt idx="77">
                  <c:v>102.425785</c:v>
                </c:pt>
                <c:pt idx="78">
                  <c:v>103.043295</c:v>
                </c:pt>
                <c:pt idx="79">
                  <c:v>103.62412699999999</c:v>
                </c:pt>
                <c:pt idx="80">
                  <c:v>104.163523</c:v>
                </c:pt>
                <c:pt idx="81">
                  <c:v>104.66042</c:v>
                </c:pt>
                <c:pt idx="82">
                  <c:v>105.117644</c:v>
                </c:pt>
                <c:pt idx="83">
                  <c:v>105.539068</c:v>
                </c:pt>
                <c:pt idx="84">
                  <c:v>105.930352</c:v>
                </c:pt>
                <c:pt idx="85">
                  <c:v>106.29611199999999</c:v>
                </c:pt>
                <c:pt idx="86">
                  <c:v>106.63762200000001</c:v>
                </c:pt>
                <c:pt idx="87">
                  <c:v>106.955382</c:v>
                </c:pt>
                <c:pt idx="88">
                  <c:v>107.252235</c:v>
                </c:pt>
                <c:pt idx="89">
                  <c:v>107.53132099999999</c:v>
                </c:pt>
                <c:pt idx="90">
                  <c:v>107.795035</c:v>
                </c:pt>
                <c:pt idx="91">
                  <c:v>108.04473299999999</c:v>
                </c:pt>
                <c:pt idx="92">
                  <c:v>108.28067799999999</c:v>
                </c:pt>
                <c:pt idx="93">
                  <c:v>108.502624</c:v>
                </c:pt>
                <c:pt idx="94">
                  <c:v>108.70969199999999</c:v>
                </c:pt>
                <c:pt idx="95">
                  <c:v>108.90104099999999</c:v>
                </c:pt>
                <c:pt idx="96">
                  <c:v>109.076751</c:v>
                </c:pt>
                <c:pt idx="97">
                  <c:v>109.23667399999999</c:v>
                </c:pt>
                <c:pt idx="98">
                  <c:v>109.379296</c:v>
                </c:pt>
                <c:pt idx="99">
                  <c:v>109.502617</c:v>
                </c:pt>
                <c:pt idx="100">
                  <c:v>109.60500999999999</c:v>
                </c:pt>
                <c:pt idx="101">
                  <c:v>109.685965</c:v>
                </c:pt>
                <c:pt idx="102">
                  <c:v>109.74525800000001</c:v>
                </c:pt>
                <c:pt idx="103">
                  <c:v>109.781857</c:v>
                </c:pt>
                <c:pt idx="104">
                  <c:v>109.794729</c:v>
                </c:pt>
                <c:pt idx="105">
                  <c:v>109.78312099999999</c:v>
                </c:pt>
                <c:pt idx="106">
                  <c:v>109.746841</c:v>
                </c:pt>
                <c:pt idx="107">
                  <c:v>109.686133</c:v>
                </c:pt>
                <c:pt idx="108">
                  <c:v>109.60146899999999</c:v>
                </c:pt>
                <c:pt idx="109">
                  <c:v>109.493599</c:v>
                </c:pt>
                <c:pt idx="110">
                  <c:v>109.363331</c:v>
                </c:pt>
                <c:pt idx="111">
                  <c:v>109.21131099999999</c:v>
                </c:pt>
                <c:pt idx="112">
                  <c:v>109.038247</c:v>
                </c:pt>
                <c:pt idx="113">
                  <c:v>108.84545799999999</c:v>
                </c:pt>
                <c:pt idx="114">
                  <c:v>108.63441800000001</c:v>
                </c:pt>
                <c:pt idx="115">
                  <c:v>108.406617</c:v>
                </c:pt>
                <c:pt idx="116">
                  <c:v>108.163133</c:v>
                </c:pt>
                <c:pt idx="117">
                  <c:v>107.905141</c:v>
                </c:pt>
                <c:pt idx="118">
                  <c:v>107.634401</c:v>
                </c:pt>
                <c:pt idx="119">
                  <c:v>107.352859</c:v>
                </c:pt>
                <c:pt idx="120">
                  <c:v>107.062251</c:v>
                </c:pt>
                <c:pt idx="121">
                  <c:v>106.76373699999999</c:v>
                </c:pt>
                <c:pt idx="122">
                  <c:v>106.45837900000001</c:v>
                </c:pt>
                <c:pt idx="123">
                  <c:v>106.147659</c:v>
                </c:pt>
                <c:pt idx="124">
                  <c:v>105.833158</c:v>
                </c:pt>
                <c:pt idx="125">
                  <c:v>105.51615</c:v>
                </c:pt>
                <c:pt idx="126">
                  <c:v>105.197607</c:v>
                </c:pt>
                <c:pt idx="127">
                  <c:v>104.87813899999999</c:v>
                </c:pt>
                <c:pt idx="128">
                  <c:v>104.55798200000001</c:v>
                </c:pt>
                <c:pt idx="129">
                  <c:v>104.237106</c:v>
                </c:pt>
                <c:pt idx="130">
                  <c:v>103.915555</c:v>
                </c:pt>
                <c:pt idx="131">
                  <c:v>103.593642</c:v>
                </c:pt>
                <c:pt idx="132">
                  <c:v>103.271755</c:v>
                </c:pt>
                <c:pt idx="133">
                  <c:v>102.95010000000001</c:v>
                </c:pt>
                <c:pt idx="134">
                  <c:v>102.628816</c:v>
                </c:pt>
                <c:pt idx="135">
                  <c:v>102.308003</c:v>
                </c:pt>
                <c:pt idx="136">
                  <c:v>101.987708</c:v>
                </c:pt>
                <c:pt idx="137">
                  <c:v>101.667873</c:v>
                </c:pt>
                <c:pt idx="138">
                  <c:v>101.348325</c:v>
                </c:pt>
                <c:pt idx="139">
                  <c:v>101.028811</c:v>
                </c:pt>
                <c:pt idx="140">
                  <c:v>100.70909399999999</c:v>
                </c:pt>
                <c:pt idx="141">
                  <c:v>100.388893</c:v>
                </c:pt>
                <c:pt idx="142">
                  <c:v>100.06801700000001</c:v>
                </c:pt>
                <c:pt idx="143">
                  <c:v>99.746217999999999</c:v>
                </c:pt>
                <c:pt idx="144">
                  <c:v>99.423226</c:v>
                </c:pt>
                <c:pt idx="145">
                  <c:v>99.098737</c:v>
                </c:pt>
                <c:pt idx="146">
                  <c:v>98.772335999999996</c:v>
                </c:pt>
                <c:pt idx="147">
                  <c:v>98.443556000000001</c:v>
                </c:pt>
                <c:pt idx="148">
                  <c:v>98.111873000000003</c:v>
                </c:pt>
                <c:pt idx="149">
                  <c:v>97.776676000000009</c:v>
                </c:pt>
                <c:pt idx="150">
                  <c:v>97.437285999999986</c:v>
                </c:pt>
              </c:numCache>
            </c:numRef>
          </c:val>
          <c:smooth val="0"/>
          <c:extLst>
            <c:ext xmlns:c16="http://schemas.microsoft.com/office/drawing/2014/chart" uri="{C3380CC4-5D6E-409C-BE32-E72D297353CC}">
              <c16:uniqueId val="{00000007-D549-4B68-8182-BDCB1DD503A8}"/>
            </c:ext>
          </c:extLst>
        </c:ser>
        <c:dLbls>
          <c:showLegendKey val="0"/>
          <c:showVal val="0"/>
          <c:showCatName val="0"/>
          <c:showSerName val="0"/>
          <c:showPercent val="0"/>
          <c:showBubbleSize val="0"/>
        </c:dLbls>
        <c:smooth val="0"/>
        <c:axId val="456388224"/>
        <c:axId val="456392576"/>
      </c:lineChart>
      <c:catAx>
        <c:axId val="45638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92576"/>
        <c:crosses val="autoZero"/>
        <c:auto val="1"/>
        <c:lblAlgn val="ctr"/>
        <c:lblOffset val="100"/>
        <c:noMultiLvlLbl val="0"/>
      </c:catAx>
      <c:valAx>
        <c:axId val="45639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638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t>Agricultural Total Factor Productivity (TFP) Index Growths: Bangladesh, China, India, Indonesia, Nepal, South Korea, Thailand and Vietnam (1961-2018)</a:t>
            </a:r>
          </a:p>
        </c:rich>
      </c:tx>
      <c:layout>
        <c:manualLayout>
          <c:xMode val="edge"/>
          <c:yMode val="edge"/>
          <c:x val="9.7115580423709241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2388612660435355E-2"/>
          <c:y val="0.12234817288250029"/>
          <c:w val="0.92567824981105151"/>
          <c:h val="0.72901735845057036"/>
        </c:manualLayout>
      </c:layout>
      <c:lineChart>
        <c:grouping val="standard"/>
        <c:varyColors val="0"/>
        <c:ser>
          <c:idx val="0"/>
          <c:order val="0"/>
          <c:tx>
            <c:strRef>
              <c:f>Sheet1!$A$12</c:f>
              <c:strCache>
                <c:ptCount val="1"/>
                <c:pt idx="0">
                  <c:v>Bangladesh</c:v>
                </c:pt>
              </c:strCache>
            </c:strRef>
          </c:tx>
          <c:spPr>
            <a:ln w="38100" cap="rnd">
              <a:solidFill>
                <a:srgbClr val="FFC000"/>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Sheet1!$B$12:$BG$12</c:f>
              <c:numCache>
                <c:formatCode>General</c:formatCode>
                <c:ptCount val="58"/>
                <c:pt idx="0">
                  <c:v>100</c:v>
                </c:pt>
                <c:pt idx="1">
                  <c:v>94.233325754901827</c:v>
                </c:pt>
                <c:pt idx="2">
                  <c:v>103.22814091128282</c:v>
                </c:pt>
                <c:pt idx="3">
                  <c:v>100.72028961946677</c:v>
                </c:pt>
                <c:pt idx="4">
                  <c:v>102.21597774724179</c:v>
                </c:pt>
                <c:pt idx="5">
                  <c:v>96.360607658590723</c:v>
                </c:pt>
                <c:pt idx="6">
                  <c:v>105.85718391337385</c:v>
                </c:pt>
                <c:pt idx="7">
                  <c:v>102.79931929926992</c:v>
                </c:pt>
                <c:pt idx="8">
                  <c:v>104.29324276815551</c:v>
                </c:pt>
                <c:pt idx="9">
                  <c:v>99.89662874076798</c:v>
                </c:pt>
                <c:pt idx="10">
                  <c:v>92.130474562966882</c:v>
                </c:pt>
                <c:pt idx="11">
                  <c:v>90.509508020532706</c:v>
                </c:pt>
                <c:pt idx="12">
                  <c:v>98.533380632237083</c:v>
                </c:pt>
                <c:pt idx="13">
                  <c:v>94.015272334634233</c:v>
                </c:pt>
                <c:pt idx="14">
                  <c:v>100.10177623057248</c:v>
                </c:pt>
                <c:pt idx="15">
                  <c:v>95.422652077704413</c:v>
                </c:pt>
                <c:pt idx="16">
                  <c:v>100.69893135937552</c:v>
                </c:pt>
                <c:pt idx="17">
                  <c:v>98.817772540143693</c:v>
                </c:pt>
                <c:pt idx="18">
                  <c:v>95.662395007201965</c:v>
                </c:pt>
                <c:pt idx="19">
                  <c:v>106.21593907812159</c:v>
                </c:pt>
                <c:pt idx="20">
                  <c:v>104.11146270636776</c:v>
                </c:pt>
                <c:pt idx="21">
                  <c:v>104.87709647559444</c:v>
                </c:pt>
                <c:pt idx="22">
                  <c:v>103.59834689810933</c:v>
                </c:pt>
                <c:pt idx="23">
                  <c:v>101.83184749799749</c:v>
                </c:pt>
                <c:pt idx="24">
                  <c:v>104.05861334229473</c:v>
                </c:pt>
                <c:pt idx="25">
                  <c:v>102.64138549759099</c:v>
                </c:pt>
                <c:pt idx="26">
                  <c:v>98.152838876412801</c:v>
                </c:pt>
                <c:pt idx="27">
                  <c:v>95.224043754062407</c:v>
                </c:pt>
                <c:pt idx="28">
                  <c:v>99.653557357202374</c:v>
                </c:pt>
                <c:pt idx="29">
                  <c:v>98.663941866731108</c:v>
                </c:pt>
                <c:pt idx="30">
                  <c:v>96.857957284303382</c:v>
                </c:pt>
                <c:pt idx="31">
                  <c:v>96.112210458890871</c:v>
                </c:pt>
                <c:pt idx="32">
                  <c:v>93.438193809115674</c:v>
                </c:pt>
                <c:pt idx="33">
                  <c:v>87.827780357648038</c:v>
                </c:pt>
                <c:pt idx="34">
                  <c:v>87.070578121792536</c:v>
                </c:pt>
                <c:pt idx="35">
                  <c:v>90.50237429603213</c:v>
                </c:pt>
                <c:pt idx="36">
                  <c:v>89.849892873788519</c:v>
                </c:pt>
                <c:pt idx="37">
                  <c:v>89.986559329103571</c:v>
                </c:pt>
                <c:pt idx="38">
                  <c:v>97.615932680394039</c:v>
                </c:pt>
                <c:pt idx="39">
                  <c:v>100.77416631813244</c:v>
                </c:pt>
                <c:pt idx="40">
                  <c:v>97.849621060467939</c:v>
                </c:pt>
                <c:pt idx="41">
                  <c:v>99.649569917741701</c:v>
                </c:pt>
                <c:pt idx="42">
                  <c:v>101.2516325872474</c:v>
                </c:pt>
                <c:pt idx="43">
                  <c:v>99.027516018881116</c:v>
                </c:pt>
                <c:pt idx="44">
                  <c:v>112.534143790315</c:v>
                </c:pt>
                <c:pt idx="45">
                  <c:v>116.66569659210779</c:v>
                </c:pt>
                <c:pt idx="46">
                  <c:v>119.98723885380099</c:v>
                </c:pt>
                <c:pt idx="47">
                  <c:v>127.65743058505234</c:v>
                </c:pt>
                <c:pt idx="48">
                  <c:v>126.23937979017938</c:v>
                </c:pt>
                <c:pt idx="49">
                  <c:v>129.20892249427931</c:v>
                </c:pt>
                <c:pt idx="50">
                  <c:v>132.50230092905113</c:v>
                </c:pt>
                <c:pt idx="51">
                  <c:v>132.97468336581869</c:v>
                </c:pt>
                <c:pt idx="52">
                  <c:v>133.99809166053413</c:v>
                </c:pt>
                <c:pt idx="53">
                  <c:v>134.53328876967649</c:v>
                </c:pt>
                <c:pt idx="54">
                  <c:v>136.79435648947933</c:v>
                </c:pt>
                <c:pt idx="55">
                  <c:v>134.42120294134756</c:v>
                </c:pt>
                <c:pt idx="56">
                  <c:v>141.96375637778195</c:v>
                </c:pt>
                <c:pt idx="57">
                  <c:v>142.85909772767738</c:v>
                </c:pt>
              </c:numCache>
            </c:numRef>
          </c:val>
          <c:smooth val="0"/>
          <c:extLst>
            <c:ext xmlns:c16="http://schemas.microsoft.com/office/drawing/2014/chart" uri="{C3380CC4-5D6E-409C-BE32-E72D297353CC}">
              <c16:uniqueId val="{00000000-0101-4A73-A2F5-F4E768498F70}"/>
            </c:ext>
          </c:extLst>
        </c:ser>
        <c:ser>
          <c:idx val="1"/>
          <c:order val="1"/>
          <c:tx>
            <c:strRef>
              <c:f>Sheet1!$A$13</c:f>
              <c:strCache>
                <c:ptCount val="1"/>
                <c:pt idx="0">
                  <c:v>China</c:v>
                </c:pt>
              </c:strCache>
            </c:strRef>
          </c:tx>
          <c:spPr>
            <a:ln w="38100" cap="rnd">
              <a:solidFill>
                <a:srgbClr val="FF0000"/>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Sheet1!$B$13:$BG$13</c:f>
              <c:numCache>
                <c:formatCode>General</c:formatCode>
                <c:ptCount val="58"/>
                <c:pt idx="0">
                  <c:v>100</c:v>
                </c:pt>
                <c:pt idx="1">
                  <c:v>102.86804108392296</c:v>
                </c:pt>
                <c:pt idx="2">
                  <c:v>105.96150614113515</c:v>
                </c:pt>
                <c:pt idx="3">
                  <c:v>108.7140757018943</c:v>
                </c:pt>
                <c:pt idx="4">
                  <c:v>112.67454955997191</c:v>
                </c:pt>
                <c:pt idx="5">
                  <c:v>114.49338281911425</c:v>
                </c:pt>
                <c:pt idx="6">
                  <c:v>112.71569471902593</c:v>
                </c:pt>
                <c:pt idx="7">
                  <c:v>109.82110486750554</c:v>
                </c:pt>
                <c:pt idx="8">
                  <c:v>107.52311142324376</c:v>
                </c:pt>
                <c:pt idx="9">
                  <c:v>111.28536619080366</c:v>
                </c:pt>
                <c:pt idx="10">
                  <c:v>111.41039245884785</c:v>
                </c:pt>
                <c:pt idx="11">
                  <c:v>106.30999364485376</c:v>
                </c:pt>
                <c:pt idx="12">
                  <c:v>111.75817541016244</c:v>
                </c:pt>
                <c:pt idx="13">
                  <c:v>110.86141705132604</c:v>
                </c:pt>
                <c:pt idx="14">
                  <c:v>110.99583069268915</c:v>
                </c:pt>
                <c:pt idx="15">
                  <c:v>108.13360279230376</c:v>
                </c:pt>
                <c:pt idx="16">
                  <c:v>107.38372003246349</c:v>
                </c:pt>
                <c:pt idx="17">
                  <c:v>115.55789998626668</c:v>
                </c:pt>
                <c:pt idx="18">
                  <c:v>117.72754750306203</c:v>
                </c:pt>
                <c:pt idx="19">
                  <c:v>114.95709407253547</c:v>
                </c:pt>
                <c:pt idx="20">
                  <c:v>119.07275814847995</c:v>
                </c:pt>
                <c:pt idx="21">
                  <c:v>127.03599019920028</c:v>
                </c:pt>
                <c:pt idx="22">
                  <c:v>130.72833878886615</c:v>
                </c:pt>
                <c:pt idx="23">
                  <c:v>139.57329816057936</c:v>
                </c:pt>
                <c:pt idx="24">
                  <c:v>136.96169620964523</c:v>
                </c:pt>
                <c:pt idx="25">
                  <c:v>136.31107209925844</c:v>
                </c:pt>
                <c:pt idx="26">
                  <c:v>137.54459684098694</c:v>
                </c:pt>
                <c:pt idx="27">
                  <c:v>138.48049686525553</c:v>
                </c:pt>
                <c:pt idx="28">
                  <c:v>138.79521377426553</c:v>
                </c:pt>
                <c:pt idx="29">
                  <c:v>145.49192960669185</c:v>
                </c:pt>
                <c:pt idx="30">
                  <c:v>147.75096034325546</c:v>
                </c:pt>
                <c:pt idx="31">
                  <c:v>154.21221823563923</c:v>
                </c:pt>
                <c:pt idx="32">
                  <c:v>168.31497398355776</c:v>
                </c:pt>
                <c:pt idx="33">
                  <c:v>174.06626881051415</c:v>
                </c:pt>
                <c:pt idx="34">
                  <c:v>182.07937199434954</c:v>
                </c:pt>
                <c:pt idx="35">
                  <c:v>191.36814881061397</c:v>
                </c:pt>
                <c:pt idx="36">
                  <c:v>201.03332631058061</c:v>
                </c:pt>
                <c:pt idx="37">
                  <c:v>206.77976970756526</c:v>
                </c:pt>
                <c:pt idx="38">
                  <c:v>208.91005897886512</c:v>
                </c:pt>
                <c:pt idx="39">
                  <c:v>217.33409370073136</c:v>
                </c:pt>
                <c:pt idx="40">
                  <c:v>221.19994549872266</c:v>
                </c:pt>
                <c:pt idx="41">
                  <c:v>226.09903305235144</c:v>
                </c:pt>
                <c:pt idx="42">
                  <c:v>231.83815294521801</c:v>
                </c:pt>
                <c:pt idx="43">
                  <c:v>243.68623814588867</c:v>
                </c:pt>
                <c:pt idx="44">
                  <c:v>251.49007766297402</c:v>
                </c:pt>
                <c:pt idx="45">
                  <c:v>260.04191282862661</c:v>
                </c:pt>
                <c:pt idx="46">
                  <c:v>274.85814123646531</c:v>
                </c:pt>
                <c:pt idx="47">
                  <c:v>287.55346535840124</c:v>
                </c:pt>
                <c:pt idx="48">
                  <c:v>291.27705460612691</c:v>
                </c:pt>
                <c:pt idx="49">
                  <c:v>299.63529576138143</c:v>
                </c:pt>
                <c:pt idx="50">
                  <c:v>311.77321831875122</c:v>
                </c:pt>
                <c:pt idx="51">
                  <c:v>322.79222035797636</c:v>
                </c:pt>
                <c:pt idx="52">
                  <c:v>332.76251590343452</c:v>
                </c:pt>
                <c:pt idx="53">
                  <c:v>344.47359893593023</c:v>
                </c:pt>
                <c:pt idx="54">
                  <c:v>352.15073151221389</c:v>
                </c:pt>
                <c:pt idx="55">
                  <c:v>357.78536900131121</c:v>
                </c:pt>
                <c:pt idx="56">
                  <c:v>369.67150175460381</c:v>
                </c:pt>
                <c:pt idx="57">
                  <c:v>376.16051737651463</c:v>
                </c:pt>
              </c:numCache>
            </c:numRef>
          </c:val>
          <c:smooth val="0"/>
          <c:extLst>
            <c:ext xmlns:c16="http://schemas.microsoft.com/office/drawing/2014/chart" uri="{C3380CC4-5D6E-409C-BE32-E72D297353CC}">
              <c16:uniqueId val="{00000001-0101-4A73-A2F5-F4E768498F70}"/>
            </c:ext>
          </c:extLst>
        </c:ser>
        <c:ser>
          <c:idx val="2"/>
          <c:order val="2"/>
          <c:tx>
            <c:strRef>
              <c:f>Sheet1!$A$14</c:f>
              <c:strCache>
                <c:ptCount val="1"/>
                <c:pt idx="0">
                  <c:v>India</c:v>
                </c:pt>
              </c:strCache>
            </c:strRef>
          </c:tx>
          <c:spPr>
            <a:ln w="38100" cap="rnd">
              <a:solidFill>
                <a:srgbClr val="00B050"/>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Sheet1!$B$14:$BG$14</c:f>
              <c:numCache>
                <c:formatCode>General</c:formatCode>
                <c:ptCount val="58"/>
                <c:pt idx="0">
                  <c:v>100</c:v>
                </c:pt>
                <c:pt idx="1">
                  <c:v>98.482639652865714</c:v>
                </c:pt>
                <c:pt idx="2">
                  <c:v>100.19561986328016</c:v>
                </c:pt>
                <c:pt idx="3">
                  <c:v>101.16370485270275</c:v>
                </c:pt>
                <c:pt idx="4">
                  <c:v>95.784089258870679</c:v>
                </c:pt>
                <c:pt idx="5">
                  <c:v>94.574948403921127</c:v>
                </c:pt>
                <c:pt idx="6">
                  <c:v>98.948995942518081</c:v>
                </c:pt>
                <c:pt idx="7">
                  <c:v>102.64450209559513</c:v>
                </c:pt>
                <c:pt idx="8">
                  <c:v>105.0381732852484</c:v>
                </c:pt>
                <c:pt idx="9">
                  <c:v>108.35024362339328</c:v>
                </c:pt>
                <c:pt idx="10">
                  <c:v>108.20820500938761</c:v>
                </c:pt>
                <c:pt idx="11">
                  <c:v>102.60176953849063</c:v>
                </c:pt>
                <c:pt idx="12">
                  <c:v>108.90265631368693</c:v>
                </c:pt>
                <c:pt idx="13">
                  <c:v>104.50516320386761</c:v>
                </c:pt>
                <c:pt idx="14">
                  <c:v>113.11151478773617</c:v>
                </c:pt>
                <c:pt idx="15">
                  <c:v>110.54933212139957</c:v>
                </c:pt>
                <c:pt idx="16">
                  <c:v>117.0016829344782</c:v>
                </c:pt>
                <c:pt idx="17">
                  <c:v>118.46292769671987</c:v>
                </c:pt>
                <c:pt idx="18">
                  <c:v>111.0367397626744</c:v>
                </c:pt>
                <c:pt idx="19">
                  <c:v>113.59968623819326</c:v>
                </c:pt>
                <c:pt idx="20">
                  <c:v>118.10057616208961</c:v>
                </c:pt>
                <c:pt idx="21">
                  <c:v>115.46899796169349</c:v>
                </c:pt>
                <c:pt idx="22">
                  <c:v>125.34320134465166</c:v>
                </c:pt>
                <c:pt idx="23">
                  <c:v>124.54366177326746</c:v>
                </c:pt>
                <c:pt idx="24">
                  <c:v>125.42475113544204</c:v>
                </c:pt>
                <c:pt idx="25">
                  <c:v>123.90056619373928</c:v>
                </c:pt>
                <c:pt idx="26">
                  <c:v>122.60285138240529</c:v>
                </c:pt>
                <c:pt idx="27">
                  <c:v>129.65360326593967</c:v>
                </c:pt>
                <c:pt idx="28">
                  <c:v>134.9712450336194</c:v>
                </c:pt>
                <c:pt idx="29">
                  <c:v>133.65981697253798</c:v>
                </c:pt>
                <c:pt idx="30">
                  <c:v>132.35226636140931</c:v>
                </c:pt>
                <c:pt idx="31">
                  <c:v>136.17132273075867</c:v>
                </c:pt>
                <c:pt idx="32">
                  <c:v>138.05232009854114</c:v>
                </c:pt>
                <c:pt idx="33">
                  <c:v>138.50672013428735</c:v>
                </c:pt>
                <c:pt idx="34">
                  <c:v>139.98993094728374</c:v>
                </c:pt>
                <c:pt idx="35">
                  <c:v>142.0881587929066</c:v>
                </c:pt>
                <c:pt idx="36">
                  <c:v>142.74007911039968</c:v>
                </c:pt>
                <c:pt idx="37">
                  <c:v>143.02023407953052</c:v>
                </c:pt>
                <c:pt idx="38">
                  <c:v>147.03635561097602</c:v>
                </c:pt>
                <c:pt idx="39">
                  <c:v>143.93304886150904</c:v>
                </c:pt>
                <c:pt idx="40">
                  <c:v>145.56608500860744</c:v>
                </c:pt>
                <c:pt idx="41">
                  <c:v>134.80790354664012</c:v>
                </c:pt>
                <c:pt idx="42">
                  <c:v>146.37520554347313</c:v>
                </c:pt>
                <c:pt idx="43">
                  <c:v>143.313553445043</c:v>
                </c:pt>
                <c:pt idx="44">
                  <c:v>148.18868101988613</c:v>
                </c:pt>
                <c:pt idx="45">
                  <c:v>155.85735154824485</c:v>
                </c:pt>
                <c:pt idx="46">
                  <c:v>168.48224851225447</c:v>
                </c:pt>
                <c:pt idx="47">
                  <c:v>171.8015969287768</c:v>
                </c:pt>
                <c:pt idx="48">
                  <c:v>166.98661626683656</c:v>
                </c:pt>
                <c:pt idx="49">
                  <c:v>179.95496615106717</c:v>
                </c:pt>
                <c:pt idx="50">
                  <c:v>195.39431188138298</c:v>
                </c:pt>
                <c:pt idx="51">
                  <c:v>201.97181763743183</c:v>
                </c:pt>
                <c:pt idx="52">
                  <c:v>209.87697219475771</c:v>
                </c:pt>
                <c:pt idx="53">
                  <c:v>214.73179936973548</c:v>
                </c:pt>
                <c:pt idx="54">
                  <c:v>209.44121122248754</c:v>
                </c:pt>
                <c:pt idx="55">
                  <c:v>216.98676532697496</c:v>
                </c:pt>
                <c:pt idx="56">
                  <c:v>226.58661519519876</c:v>
                </c:pt>
                <c:pt idx="57">
                  <c:v>232.19380239772309</c:v>
                </c:pt>
              </c:numCache>
            </c:numRef>
          </c:val>
          <c:smooth val="0"/>
          <c:extLst>
            <c:ext xmlns:c16="http://schemas.microsoft.com/office/drawing/2014/chart" uri="{C3380CC4-5D6E-409C-BE32-E72D297353CC}">
              <c16:uniqueId val="{00000002-0101-4A73-A2F5-F4E768498F70}"/>
            </c:ext>
          </c:extLst>
        </c:ser>
        <c:ser>
          <c:idx val="3"/>
          <c:order val="3"/>
          <c:tx>
            <c:strRef>
              <c:f>Sheet1!$A$15</c:f>
              <c:strCache>
                <c:ptCount val="1"/>
                <c:pt idx="0">
                  <c:v>Indonesia</c:v>
                </c:pt>
              </c:strCache>
            </c:strRef>
          </c:tx>
          <c:spPr>
            <a:ln w="38100" cap="rnd">
              <a:solidFill>
                <a:schemeClr val="bg2">
                  <a:lumMod val="75000"/>
                </a:schemeClr>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Sheet1!$B$15:$BG$15</c:f>
              <c:numCache>
                <c:formatCode>General</c:formatCode>
                <c:ptCount val="58"/>
                <c:pt idx="0">
                  <c:v>100</c:v>
                </c:pt>
                <c:pt idx="1">
                  <c:v>103.62702787711152</c:v>
                </c:pt>
                <c:pt idx="2">
                  <c:v>98.38417429246006</c:v>
                </c:pt>
                <c:pt idx="3">
                  <c:v>103.40320674307154</c:v>
                </c:pt>
                <c:pt idx="4">
                  <c:v>101.43656178617948</c:v>
                </c:pt>
                <c:pt idx="5">
                  <c:v>104.15018801761532</c:v>
                </c:pt>
                <c:pt idx="6">
                  <c:v>102.01051680769672</c:v>
                </c:pt>
                <c:pt idx="7">
                  <c:v>108.65182027637439</c:v>
                </c:pt>
                <c:pt idx="8">
                  <c:v>113.8140838097768</c:v>
                </c:pt>
                <c:pt idx="9">
                  <c:v>120.16844853119302</c:v>
                </c:pt>
                <c:pt idx="10">
                  <c:v>121.41883330139272</c:v>
                </c:pt>
                <c:pt idx="11">
                  <c:v>119.57323937122332</c:v>
                </c:pt>
                <c:pt idx="12">
                  <c:v>126.87496367873374</c:v>
                </c:pt>
                <c:pt idx="13">
                  <c:v>130.07565285471503</c:v>
                </c:pt>
                <c:pt idx="14">
                  <c:v>127.94282275473694</c:v>
                </c:pt>
                <c:pt idx="15">
                  <c:v>126.23360788839906</c:v>
                </c:pt>
                <c:pt idx="16">
                  <c:v>128.14340708919448</c:v>
                </c:pt>
                <c:pt idx="17">
                  <c:v>132.44122930221351</c:v>
                </c:pt>
                <c:pt idx="18">
                  <c:v>136.3767512295058</c:v>
                </c:pt>
                <c:pt idx="19">
                  <c:v>142.74586177029946</c:v>
                </c:pt>
                <c:pt idx="20">
                  <c:v>145.87301389162081</c:v>
                </c:pt>
                <c:pt idx="21">
                  <c:v>140.52625856426093</c:v>
                </c:pt>
                <c:pt idx="22">
                  <c:v>142.88535091334103</c:v>
                </c:pt>
                <c:pt idx="23">
                  <c:v>146.0917377291114</c:v>
                </c:pt>
                <c:pt idx="24">
                  <c:v>146.65137461366999</c:v>
                </c:pt>
                <c:pt idx="25">
                  <c:v>142.97332779426458</c:v>
                </c:pt>
                <c:pt idx="26">
                  <c:v>140.7285045690931</c:v>
                </c:pt>
                <c:pt idx="27">
                  <c:v>144.39174099345746</c:v>
                </c:pt>
                <c:pt idx="28">
                  <c:v>148.65666318961613</c:v>
                </c:pt>
                <c:pt idx="29">
                  <c:v>149.32932615270772</c:v>
                </c:pt>
                <c:pt idx="30">
                  <c:v>152.42243541598631</c:v>
                </c:pt>
                <c:pt idx="31">
                  <c:v>156.42263928915636</c:v>
                </c:pt>
                <c:pt idx="32">
                  <c:v>161.88199580154856</c:v>
                </c:pt>
                <c:pt idx="33">
                  <c:v>166.17064050863638</c:v>
                </c:pt>
                <c:pt idx="34">
                  <c:v>176.24918643829253</c:v>
                </c:pt>
                <c:pt idx="35">
                  <c:v>177.3279661609667</c:v>
                </c:pt>
                <c:pt idx="36">
                  <c:v>176.3700216229405</c:v>
                </c:pt>
                <c:pt idx="37">
                  <c:v>171.82638390093774</c:v>
                </c:pt>
                <c:pt idx="38">
                  <c:v>170.52649591494745</c:v>
                </c:pt>
                <c:pt idx="39">
                  <c:v>167.36711399882157</c:v>
                </c:pt>
                <c:pt idx="40">
                  <c:v>172.09638716268</c:v>
                </c:pt>
                <c:pt idx="41">
                  <c:v>177.68137021788382</c:v>
                </c:pt>
                <c:pt idx="42">
                  <c:v>182.95310424610884</c:v>
                </c:pt>
                <c:pt idx="43">
                  <c:v>193.46700995945767</c:v>
                </c:pt>
                <c:pt idx="44">
                  <c:v>200.92225899422127</c:v>
                </c:pt>
                <c:pt idx="45">
                  <c:v>210.8286039929431</c:v>
                </c:pt>
                <c:pt idx="46">
                  <c:v>206.84440969361225</c:v>
                </c:pt>
                <c:pt idx="47">
                  <c:v>214.7354601892078</c:v>
                </c:pt>
                <c:pt idx="48">
                  <c:v>216.89251697188939</c:v>
                </c:pt>
                <c:pt idx="49">
                  <c:v>218.64681124111164</c:v>
                </c:pt>
                <c:pt idx="50">
                  <c:v>221.21806961231565</c:v>
                </c:pt>
                <c:pt idx="51">
                  <c:v>232.94633252825179</c:v>
                </c:pt>
                <c:pt idx="52">
                  <c:v>235.67088036445955</c:v>
                </c:pt>
                <c:pt idx="53">
                  <c:v>236.53225716109711</c:v>
                </c:pt>
                <c:pt idx="54">
                  <c:v>248.87040606068661</c:v>
                </c:pt>
                <c:pt idx="55">
                  <c:v>239.057935192304</c:v>
                </c:pt>
                <c:pt idx="56">
                  <c:v>240.22956982242371</c:v>
                </c:pt>
                <c:pt idx="57">
                  <c:v>243.23816669193937</c:v>
                </c:pt>
              </c:numCache>
            </c:numRef>
          </c:val>
          <c:smooth val="0"/>
          <c:extLst>
            <c:ext xmlns:c16="http://schemas.microsoft.com/office/drawing/2014/chart" uri="{C3380CC4-5D6E-409C-BE32-E72D297353CC}">
              <c16:uniqueId val="{00000003-0101-4A73-A2F5-F4E768498F70}"/>
            </c:ext>
          </c:extLst>
        </c:ser>
        <c:ser>
          <c:idx val="4"/>
          <c:order val="4"/>
          <c:tx>
            <c:strRef>
              <c:f>Sheet1!$A$16</c:f>
              <c:strCache>
                <c:ptCount val="1"/>
                <c:pt idx="0">
                  <c:v>Nepal</c:v>
                </c:pt>
              </c:strCache>
            </c:strRef>
          </c:tx>
          <c:spPr>
            <a:ln w="38100" cap="rnd">
              <a:solidFill>
                <a:schemeClr val="accent5"/>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Sheet1!$B$16:$BG$16</c:f>
              <c:numCache>
                <c:formatCode>General</c:formatCode>
                <c:ptCount val="58"/>
                <c:pt idx="0">
                  <c:v>100</c:v>
                </c:pt>
                <c:pt idx="1">
                  <c:v>100.14956988087798</c:v>
                </c:pt>
                <c:pt idx="2">
                  <c:v>100.18030763102217</c:v>
                </c:pt>
                <c:pt idx="3">
                  <c:v>101.40479319404484</c:v>
                </c:pt>
                <c:pt idx="4">
                  <c:v>103.41110565983327</c:v>
                </c:pt>
                <c:pt idx="5">
                  <c:v>98.329558792721912</c:v>
                </c:pt>
                <c:pt idx="6">
                  <c:v>99.509852855309575</c:v>
                </c:pt>
                <c:pt idx="7">
                  <c:v>100.98616060853342</c:v>
                </c:pt>
                <c:pt idx="8">
                  <c:v>102.76756424560431</c:v>
                </c:pt>
                <c:pt idx="9">
                  <c:v>102.65796158547215</c:v>
                </c:pt>
                <c:pt idx="10">
                  <c:v>101.78886431066691</c:v>
                </c:pt>
                <c:pt idx="11">
                  <c:v>94.686025133783957</c:v>
                </c:pt>
                <c:pt idx="12">
                  <c:v>101.84349613806323</c:v>
                </c:pt>
                <c:pt idx="13">
                  <c:v>100.91345648537445</c:v>
                </c:pt>
                <c:pt idx="14">
                  <c:v>101.92233740387316</c:v>
                </c:pt>
                <c:pt idx="15">
                  <c:v>97.032690540684612</c:v>
                </c:pt>
                <c:pt idx="16">
                  <c:v>92.994090103517522</c:v>
                </c:pt>
                <c:pt idx="17">
                  <c:v>93.214295661475532</c:v>
                </c:pt>
                <c:pt idx="18">
                  <c:v>87.771465402414037</c:v>
                </c:pt>
                <c:pt idx="19">
                  <c:v>92.664800456959995</c:v>
                </c:pt>
                <c:pt idx="20">
                  <c:v>94.291807971283944</c:v>
                </c:pt>
                <c:pt idx="21">
                  <c:v>84.978672263768402</c:v>
                </c:pt>
                <c:pt idx="22">
                  <c:v>102.50377719447083</c:v>
                </c:pt>
                <c:pt idx="23">
                  <c:v>99.943834167871742</c:v>
                </c:pt>
                <c:pt idx="24">
                  <c:v>100.96794389049401</c:v>
                </c:pt>
                <c:pt idx="25">
                  <c:v>95.746673557723739</c:v>
                </c:pt>
                <c:pt idx="26">
                  <c:v>104.59850968043396</c:v>
                </c:pt>
                <c:pt idx="27">
                  <c:v>110.76612981847232</c:v>
                </c:pt>
                <c:pt idx="28">
                  <c:v>113.51934064676095</c:v>
                </c:pt>
                <c:pt idx="29">
                  <c:v>116.8901031081258</c:v>
                </c:pt>
                <c:pt idx="30">
                  <c:v>121.05857183206007</c:v>
                </c:pt>
                <c:pt idx="31">
                  <c:v>111.71024133802386</c:v>
                </c:pt>
                <c:pt idx="32">
                  <c:v>119.90552985724642</c:v>
                </c:pt>
                <c:pt idx="33">
                  <c:v>111.87271879260459</c:v>
                </c:pt>
                <c:pt idx="34">
                  <c:v>118.15388433687924</c:v>
                </c:pt>
                <c:pt idx="35">
                  <c:v>114.6714991757045</c:v>
                </c:pt>
                <c:pt idx="36">
                  <c:v>116.56580627296907</c:v>
                </c:pt>
                <c:pt idx="37">
                  <c:v>116.38084423068513</c:v>
                </c:pt>
                <c:pt idx="38">
                  <c:v>120.50240874603449</c:v>
                </c:pt>
                <c:pt idx="39">
                  <c:v>126.43591575499961</c:v>
                </c:pt>
                <c:pt idx="40">
                  <c:v>127.9825825953799</c:v>
                </c:pt>
                <c:pt idx="41">
                  <c:v>129.53658291123179</c:v>
                </c:pt>
                <c:pt idx="42">
                  <c:v>133.30935704571212</c:v>
                </c:pt>
                <c:pt idx="43">
                  <c:v>140.07544182665515</c:v>
                </c:pt>
                <c:pt idx="44">
                  <c:v>142.13572258326568</c:v>
                </c:pt>
                <c:pt idx="45">
                  <c:v>140.99796340473051</c:v>
                </c:pt>
                <c:pt idx="46">
                  <c:v>139.17526029158961</c:v>
                </c:pt>
                <c:pt idx="47">
                  <c:v>147.76499464324579</c:v>
                </c:pt>
                <c:pt idx="48">
                  <c:v>152.18150391623249</c:v>
                </c:pt>
                <c:pt idx="49">
                  <c:v>150.38894111402416</c:v>
                </c:pt>
                <c:pt idx="50">
                  <c:v>159.9592425870423</c:v>
                </c:pt>
                <c:pt idx="51">
                  <c:v>173.6289243206904</c:v>
                </c:pt>
                <c:pt idx="52">
                  <c:v>163.16451965465509</c:v>
                </c:pt>
                <c:pt idx="53">
                  <c:v>165.28270007142817</c:v>
                </c:pt>
                <c:pt idx="54">
                  <c:v>162.94948479978768</c:v>
                </c:pt>
                <c:pt idx="55">
                  <c:v>165.67387234145951</c:v>
                </c:pt>
                <c:pt idx="56">
                  <c:v>168.49764752557257</c:v>
                </c:pt>
                <c:pt idx="57">
                  <c:v>165.7143993768438</c:v>
                </c:pt>
              </c:numCache>
            </c:numRef>
          </c:val>
          <c:smooth val="0"/>
          <c:extLst>
            <c:ext xmlns:c16="http://schemas.microsoft.com/office/drawing/2014/chart" uri="{C3380CC4-5D6E-409C-BE32-E72D297353CC}">
              <c16:uniqueId val="{00000004-0101-4A73-A2F5-F4E768498F70}"/>
            </c:ext>
          </c:extLst>
        </c:ser>
        <c:ser>
          <c:idx val="5"/>
          <c:order val="5"/>
          <c:tx>
            <c:strRef>
              <c:f>Sheet1!$A$17</c:f>
              <c:strCache>
                <c:ptCount val="1"/>
                <c:pt idx="0">
                  <c:v>South Korea</c:v>
                </c:pt>
              </c:strCache>
            </c:strRef>
          </c:tx>
          <c:spPr>
            <a:ln w="38100" cap="rnd">
              <a:solidFill>
                <a:schemeClr val="accent2">
                  <a:lumMod val="40000"/>
                  <a:lumOff val="60000"/>
                </a:schemeClr>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Sheet1!$B$17:$BG$17</c:f>
              <c:numCache>
                <c:formatCode>General</c:formatCode>
                <c:ptCount val="58"/>
                <c:pt idx="0">
                  <c:v>100</c:v>
                </c:pt>
                <c:pt idx="1">
                  <c:v>93.715376160106416</c:v>
                </c:pt>
                <c:pt idx="2">
                  <c:v>99.763824147962865</c:v>
                </c:pt>
                <c:pt idx="3">
                  <c:v>109.47673043320329</c:v>
                </c:pt>
                <c:pt idx="4">
                  <c:v>107.62083756560683</c:v>
                </c:pt>
                <c:pt idx="5">
                  <c:v>112.60866293174199</c:v>
                </c:pt>
                <c:pt idx="6">
                  <c:v>103.51358976419021</c:v>
                </c:pt>
                <c:pt idx="7">
                  <c:v>103.508955882762</c:v>
                </c:pt>
                <c:pt idx="8">
                  <c:v>113.93721020467113</c:v>
                </c:pt>
                <c:pt idx="9">
                  <c:v>110.53917542137303</c:v>
                </c:pt>
                <c:pt idx="10">
                  <c:v>111.53296978087889</c:v>
                </c:pt>
                <c:pt idx="11">
                  <c:v>111.7548866957514</c:v>
                </c:pt>
                <c:pt idx="12">
                  <c:v>112.77310431423759</c:v>
                </c:pt>
                <c:pt idx="13">
                  <c:v>117.8637264759478</c:v>
                </c:pt>
                <c:pt idx="14">
                  <c:v>129.46709262549811</c:v>
                </c:pt>
                <c:pt idx="15">
                  <c:v>144.04360878097663</c:v>
                </c:pt>
                <c:pt idx="16">
                  <c:v>150.54403712927439</c:v>
                </c:pt>
                <c:pt idx="17">
                  <c:v>155.57921684470205</c:v>
                </c:pt>
                <c:pt idx="18">
                  <c:v>154.97872263665386</c:v>
                </c:pt>
                <c:pt idx="19">
                  <c:v>135.6223300339602</c:v>
                </c:pt>
                <c:pt idx="20">
                  <c:v>146.71696282754647</c:v>
                </c:pt>
                <c:pt idx="21">
                  <c:v>156.28226968807769</c:v>
                </c:pt>
                <c:pt idx="22">
                  <c:v>155.65522990979355</c:v>
                </c:pt>
                <c:pt idx="23">
                  <c:v>162.33567793549594</c:v>
                </c:pt>
                <c:pt idx="24">
                  <c:v>165.54293709323935</c:v>
                </c:pt>
                <c:pt idx="25">
                  <c:v>172.52049017131239</c:v>
                </c:pt>
                <c:pt idx="26">
                  <c:v>172.06171497922051</c:v>
                </c:pt>
                <c:pt idx="27">
                  <c:v>185.04097894435799</c:v>
                </c:pt>
                <c:pt idx="28">
                  <c:v>187.69769319734141</c:v>
                </c:pt>
                <c:pt idx="29">
                  <c:v>193.5428466731716</c:v>
                </c:pt>
                <c:pt idx="30">
                  <c:v>191.5117058071306</c:v>
                </c:pt>
                <c:pt idx="31">
                  <c:v>208.6016514649794</c:v>
                </c:pt>
                <c:pt idx="32">
                  <c:v>212.25686041810596</c:v>
                </c:pt>
                <c:pt idx="33">
                  <c:v>217.27340282453369</c:v>
                </c:pt>
                <c:pt idx="34">
                  <c:v>224.08652722773022</c:v>
                </c:pt>
                <c:pt idx="35">
                  <c:v>238.84078903983138</c:v>
                </c:pt>
                <c:pt idx="36">
                  <c:v>245.66665734247144</c:v>
                </c:pt>
                <c:pt idx="37">
                  <c:v>243.01349629333299</c:v>
                </c:pt>
                <c:pt idx="38">
                  <c:v>258.75591000759795</c:v>
                </c:pt>
                <c:pt idx="39">
                  <c:v>261.29423757899303</c:v>
                </c:pt>
                <c:pt idx="40">
                  <c:v>266.46537958837138</c:v>
                </c:pt>
                <c:pt idx="41">
                  <c:v>260.38874423704175</c:v>
                </c:pt>
                <c:pt idx="42">
                  <c:v>260.6475180580295</c:v>
                </c:pt>
                <c:pt idx="43">
                  <c:v>265.83935998834795</c:v>
                </c:pt>
                <c:pt idx="44">
                  <c:v>268.78075673100744</c:v>
                </c:pt>
                <c:pt idx="45">
                  <c:v>282.26876676758775</c:v>
                </c:pt>
                <c:pt idx="46">
                  <c:v>281.47685706790418</c:v>
                </c:pt>
                <c:pt idx="47">
                  <c:v>295.78053269707777</c:v>
                </c:pt>
                <c:pt idx="48">
                  <c:v>306.96664670385661</c:v>
                </c:pt>
                <c:pt idx="49">
                  <c:v>298.72334315893414</c:v>
                </c:pt>
                <c:pt idx="50">
                  <c:v>291.0599350631374</c:v>
                </c:pt>
                <c:pt idx="51">
                  <c:v>294.56081818796042</c:v>
                </c:pt>
                <c:pt idx="52">
                  <c:v>295.06367979321897</c:v>
                </c:pt>
                <c:pt idx="53">
                  <c:v>323.07656892330834</c:v>
                </c:pt>
                <c:pt idx="54">
                  <c:v>325.79984655621274</c:v>
                </c:pt>
                <c:pt idx="55">
                  <c:v>329.51597250882998</c:v>
                </c:pt>
                <c:pt idx="56">
                  <c:v>329.35553552993503</c:v>
                </c:pt>
                <c:pt idx="57">
                  <c:v>336.84824516115771</c:v>
                </c:pt>
              </c:numCache>
            </c:numRef>
          </c:val>
          <c:smooth val="0"/>
          <c:extLst>
            <c:ext xmlns:c16="http://schemas.microsoft.com/office/drawing/2014/chart" uri="{C3380CC4-5D6E-409C-BE32-E72D297353CC}">
              <c16:uniqueId val="{00000005-0101-4A73-A2F5-F4E768498F70}"/>
            </c:ext>
          </c:extLst>
        </c:ser>
        <c:ser>
          <c:idx val="6"/>
          <c:order val="6"/>
          <c:tx>
            <c:strRef>
              <c:f>Sheet1!$A$18</c:f>
              <c:strCache>
                <c:ptCount val="1"/>
                <c:pt idx="0">
                  <c:v>Thailand</c:v>
                </c:pt>
              </c:strCache>
            </c:strRef>
          </c:tx>
          <c:spPr>
            <a:ln w="38100" cap="rnd">
              <a:solidFill>
                <a:schemeClr val="accent1">
                  <a:lumMod val="60000"/>
                </a:schemeClr>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Sheet1!$B$18:$BG$18</c:f>
              <c:numCache>
                <c:formatCode>General</c:formatCode>
                <c:ptCount val="58"/>
                <c:pt idx="0">
                  <c:v>100</c:v>
                </c:pt>
                <c:pt idx="1">
                  <c:v>102.96933224044093</c:v>
                </c:pt>
                <c:pt idx="2">
                  <c:v>107.27001703686794</c:v>
                </c:pt>
                <c:pt idx="3">
                  <c:v>103.49846104636947</c:v>
                </c:pt>
                <c:pt idx="4">
                  <c:v>105.51622508753566</c:v>
                </c:pt>
                <c:pt idx="5">
                  <c:v>117.47529105426547</c:v>
                </c:pt>
                <c:pt idx="6">
                  <c:v>104.48714125799066</c:v>
                </c:pt>
                <c:pt idx="7">
                  <c:v>109.10647058565544</c:v>
                </c:pt>
                <c:pt idx="8">
                  <c:v>113.62042583896884</c:v>
                </c:pt>
                <c:pt idx="9">
                  <c:v>114.41549415878113</c:v>
                </c:pt>
                <c:pt idx="10">
                  <c:v>114.85912822893722</c:v>
                </c:pt>
                <c:pt idx="11">
                  <c:v>108.46981165177873</c:v>
                </c:pt>
                <c:pt idx="12">
                  <c:v>124.32527489583042</c:v>
                </c:pt>
                <c:pt idx="13">
                  <c:v>120.32005893382309</c:v>
                </c:pt>
                <c:pt idx="14">
                  <c:v>127.43365665703877</c:v>
                </c:pt>
                <c:pt idx="15">
                  <c:v>133.199480374692</c:v>
                </c:pt>
                <c:pt idx="16">
                  <c:v>131.53934273444563</c:v>
                </c:pt>
                <c:pt idx="17">
                  <c:v>145.41206193092674</c:v>
                </c:pt>
                <c:pt idx="18">
                  <c:v>135.93880020054229</c:v>
                </c:pt>
                <c:pt idx="19">
                  <c:v>146.85490248076576</c:v>
                </c:pt>
                <c:pt idx="20">
                  <c:v>143.89512538437904</c:v>
                </c:pt>
                <c:pt idx="21">
                  <c:v>140.37284599512483</c:v>
                </c:pt>
                <c:pt idx="22">
                  <c:v>141.58601007048119</c:v>
                </c:pt>
                <c:pt idx="23">
                  <c:v>142.8638288714713</c:v>
                </c:pt>
                <c:pt idx="24">
                  <c:v>147.04856188813883</c:v>
                </c:pt>
                <c:pt idx="25">
                  <c:v>139.60582753531287</c:v>
                </c:pt>
                <c:pt idx="26">
                  <c:v>137.811805970986</c:v>
                </c:pt>
                <c:pt idx="27">
                  <c:v>145.18510018188852</c:v>
                </c:pt>
                <c:pt idx="28">
                  <c:v>150.87647858082812</c:v>
                </c:pt>
                <c:pt idx="29">
                  <c:v>142.74205114481936</c:v>
                </c:pt>
                <c:pt idx="30">
                  <c:v>151.75716978537349</c:v>
                </c:pt>
                <c:pt idx="31">
                  <c:v>153.40067419218036</c:v>
                </c:pt>
                <c:pt idx="32">
                  <c:v>153.0454727231033</c:v>
                </c:pt>
                <c:pt idx="33">
                  <c:v>156.08519103035849</c:v>
                </c:pt>
                <c:pt idx="34">
                  <c:v>161.87023601817583</c:v>
                </c:pt>
                <c:pt idx="35">
                  <c:v>169.63321916624341</c:v>
                </c:pt>
                <c:pt idx="36">
                  <c:v>172.38708282312228</c:v>
                </c:pt>
                <c:pt idx="37">
                  <c:v>171.12913637181649</c:v>
                </c:pt>
                <c:pt idx="38">
                  <c:v>182.70910496115113</c:v>
                </c:pt>
                <c:pt idx="39">
                  <c:v>196.24002431865273</c:v>
                </c:pt>
                <c:pt idx="40">
                  <c:v>209.29393620921627</c:v>
                </c:pt>
                <c:pt idx="41">
                  <c:v>213.1746362020987</c:v>
                </c:pt>
                <c:pt idx="42">
                  <c:v>227.04312511452548</c:v>
                </c:pt>
                <c:pt idx="43">
                  <c:v>222.38295507774336</c:v>
                </c:pt>
                <c:pt idx="44">
                  <c:v>218.54973018820158</c:v>
                </c:pt>
                <c:pt idx="45">
                  <c:v>221.55696636404593</c:v>
                </c:pt>
                <c:pt idx="46">
                  <c:v>235.4396150475319</c:v>
                </c:pt>
                <c:pt idx="47">
                  <c:v>233.43253741080443</c:v>
                </c:pt>
                <c:pt idx="48">
                  <c:v>236.55387762637093</c:v>
                </c:pt>
                <c:pt idx="49">
                  <c:v>235.54836218600559</c:v>
                </c:pt>
                <c:pt idx="50">
                  <c:v>242.08007671872164</c:v>
                </c:pt>
                <c:pt idx="51">
                  <c:v>253.04904059528951</c:v>
                </c:pt>
                <c:pt idx="52">
                  <c:v>262.44592599812847</c:v>
                </c:pt>
                <c:pt idx="53">
                  <c:v>286.79110526359887</c:v>
                </c:pt>
                <c:pt idx="54">
                  <c:v>269.14041256026661</c:v>
                </c:pt>
                <c:pt idx="55">
                  <c:v>267.60238286014913</c:v>
                </c:pt>
                <c:pt idx="56">
                  <c:v>292.47541620314649</c:v>
                </c:pt>
                <c:pt idx="57">
                  <c:v>292.465326539442</c:v>
                </c:pt>
              </c:numCache>
            </c:numRef>
          </c:val>
          <c:smooth val="0"/>
          <c:extLst>
            <c:ext xmlns:c16="http://schemas.microsoft.com/office/drawing/2014/chart" uri="{C3380CC4-5D6E-409C-BE32-E72D297353CC}">
              <c16:uniqueId val="{00000006-0101-4A73-A2F5-F4E768498F70}"/>
            </c:ext>
          </c:extLst>
        </c:ser>
        <c:ser>
          <c:idx val="7"/>
          <c:order val="7"/>
          <c:tx>
            <c:strRef>
              <c:f>Sheet1!$A$19</c:f>
              <c:strCache>
                <c:ptCount val="1"/>
                <c:pt idx="0">
                  <c:v>Vietnam</c:v>
                </c:pt>
              </c:strCache>
            </c:strRef>
          </c:tx>
          <c:spPr>
            <a:ln w="28575" cap="rnd">
              <a:solidFill>
                <a:schemeClr val="accent2">
                  <a:lumMod val="60000"/>
                </a:schemeClr>
              </a:solidFill>
              <a:round/>
            </a:ln>
            <a:effectLst/>
          </c:spPr>
          <c:marker>
            <c:symbol val="none"/>
          </c:marker>
          <c:cat>
            <c:numRef>
              <c:f>Sheet1!$B$11:$BG$11</c:f>
              <c:numCache>
                <c:formatCode>General</c:formatCode>
                <c:ptCount val="58"/>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numCache>
            </c:numRef>
          </c:cat>
          <c:val>
            <c:numRef>
              <c:f>Sheet1!$B$19:$BG$19</c:f>
              <c:numCache>
                <c:formatCode>General</c:formatCode>
                <c:ptCount val="58"/>
                <c:pt idx="0">
                  <c:v>100</c:v>
                </c:pt>
                <c:pt idx="1">
                  <c:v>104.22017723484056</c:v>
                </c:pt>
                <c:pt idx="2">
                  <c:v>100.63489931982285</c:v>
                </c:pt>
                <c:pt idx="3">
                  <c:v>101.54168421681551</c:v>
                </c:pt>
                <c:pt idx="4">
                  <c:v>100.06746231549803</c:v>
                </c:pt>
                <c:pt idx="5">
                  <c:v>95.118264424138744</c:v>
                </c:pt>
                <c:pt idx="6">
                  <c:v>99.219268338663753</c:v>
                </c:pt>
                <c:pt idx="7">
                  <c:v>93.799305021825575</c:v>
                </c:pt>
                <c:pt idx="8">
                  <c:v>93.599020361270377</c:v>
                </c:pt>
                <c:pt idx="9">
                  <c:v>100.43173849184656</c:v>
                </c:pt>
                <c:pt idx="10">
                  <c:v>102.49766171015888</c:v>
                </c:pt>
                <c:pt idx="11">
                  <c:v>103.4334749220383</c:v>
                </c:pt>
                <c:pt idx="12">
                  <c:v>102.35494703281434</c:v>
                </c:pt>
                <c:pt idx="13">
                  <c:v>100.00386711716583</c:v>
                </c:pt>
                <c:pt idx="14">
                  <c:v>95.685234141162155</c:v>
                </c:pt>
                <c:pt idx="15">
                  <c:v>107.25904814654992</c:v>
                </c:pt>
                <c:pt idx="16">
                  <c:v>100.61794229826202</c:v>
                </c:pt>
                <c:pt idx="17">
                  <c:v>100.40089825132485</c:v>
                </c:pt>
                <c:pt idx="18">
                  <c:v>111.81168111988255</c:v>
                </c:pt>
                <c:pt idx="19">
                  <c:v>115.66122316526508</c:v>
                </c:pt>
                <c:pt idx="20">
                  <c:v>119.35804057041038</c:v>
                </c:pt>
                <c:pt idx="21">
                  <c:v>126.64859543951047</c:v>
                </c:pt>
                <c:pt idx="22">
                  <c:v>125.63350304994363</c:v>
                </c:pt>
                <c:pt idx="23">
                  <c:v>128.36507558195123</c:v>
                </c:pt>
                <c:pt idx="24">
                  <c:v>125.43165840904629</c:v>
                </c:pt>
                <c:pt idx="25">
                  <c:v>126.59144525926169</c:v>
                </c:pt>
                <c:pt idx="26">
                  <c:v>126.47959357239989</c:v>
                </c:pt>
                <c:pt idx="27">
                  <c:v>128.93183009011949</c:v>
                </c:pt>
                <c:pt idx="28">
                  <c:v>135.29277854677116</c:v>
                </c:pt>
                <c:pt idx="29">
                  <c:v>136.75976392960442</c:v>
                </c:pt>
                <c:pt idx="30">
                  <c:v>134.71259537527024</c:v>
                </c:pt>
                <c:pt idx="31">
                  <c:v>141.87474997810355</c:v>
                </c:pt>
                <c:pt idx="32">
                  <c:v>145.50654146763378</c:v>
                </c:pt>
                <c:pt idx="33">
                  <c:v>146.77704216519297</c:v>
                </c:pt>
                <c:pt idx="34">
                  <c:v>153.96751355117345</c:v>
                </c:pt>
                <c:pt idx="35">
                  <c:v>157.21766602738776</c:v>
                </c:pt>
                <c:pt idx="36">
                  <c:v>163.27957756443271</c:v>
                </c:pt>
                <c:pt idx="37">
                  <c:v>165.0529156243928</c:v>
                </c:pt>
                <c:pt idx="38">
                  <c:v>170.41112760970213</c:v>
                </c:pt>
                <c:pt idx="39">
                  <c:v>169.85429729140108</c:v>
                </c:pt>
                <c:pt idx="40">
                  <c:v>171.6722238334109</c:v>
                </c:pt>
                <c:pt idx="41">
                  <c:v>180.39410757876081</c:v>
                </c:pt>
                <c:pt idx="42">
                  <c:v>185.69192115435229</c:v>
                </c:pt>
                <c:pt idx="43">
                  <c:v>191.51536254272713</c:v>
                </c:pt>
                <c:pt idx="44">
                  <c:v>196.23463169903377</c:v>
                </c:pt>
                <c:pt idx="45">
                  <c:v>205.2864545868272</c:v>
                </c:pt>
                <c:pt idx="46">
                  <c:v>215.47493797213852</c:v>
                </c:pt>
                <c:pt idx="47">
                  <c:v>225.65683841504548</c:v>
                </c:pt>
                <c:pt idx="48">
                  <c:v>229.44867426754578</c:v>
                </c:pt>
                <c:pt idx="49">
                  <c:v>224.90545263777315</c:v>
                </c:pt>
                <c:pt idx="50">
                  <c:v>233.28657199760877</c:v>
                </c:pt>
                <c:pt idx="51">
                  <c:v>247.77826395248343</c:v>
                </c:pt>
                <c:pt idx="52">
                  <c:v>249.47739411112042</c:v>
                </c:pt>
                <c:pt idx="53">
                  <c:v>250.23321282013842</c:v>
                </c:pt>
                <c:pt idx="54">
                  <c:v>257.10807230132014</c:v>
                </c:pt>
                <c:pt idx="55">
                  <c:v>258.75862998016572</c:v>
                </c:pt>
                <c:pt idx="56">
                  <c:v>272.9945173372102</c:v>
                </c:pt>
                <c:pt idx="57">
                  <c:v>286.72724289241677</c:v>
                </c:pt>
              </c:numCache>
            </c:numRef>
          </c:val>
          <c:smooth val="0"/>
          <c:extLst>
            <c:ext xmlns:c16="http://schemas.microsoft.com/office/drawing/2014/chart" uri="{C3380CC4-5D6E-409C-BE32-E72D297353CC}">
              <c16:uniqueId val="{00000007-0101-4A73-A2F5-F4E768498F70}"/>
            </c:ext>
          </c:extLst>
        </c:ser>
        <c:dLbls>
          <c:showLegendKey val="0"/>
          <c:showVal val="0"/>
          <c:showCatName val="0"/>
          <c:showSerName val="0"/>
          <c:showPercent val="0"/>
          <c:showBubbleSize val="0"/>
        </c:dLbls>
        <c:smooth val="0"/>
        <c:axId val="470263184"/>
        <c:axId val="470276784"/>
      </c:lineChart>
      <c:catAx>
        <c:axId val="47026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6784"/>
        <c:crosses val="autoZero"/>
        <c:auto val="1"/>
        <c:lblAlgn val="ctr"/>
        <c:lblOffset val="100"/>
        <c:noMultiLvlLbl val="0"/>
      </c:catAx>
      <c:valAx>
        <c:axId val="47027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0"/>
                  <a:t>Base Year 1961=100</a:t>
                </a:r>
              </a:p>
            </c:rich>
          </c:tx>
          <c:layout>
            <c:manualLayout>
              <c:xMode val="edge"/>
              <c:yMode val="edge"/>
              <c:x val="7.5938147908719781E-3"/>
              <c:y val="0.364215869514870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a:t>2000-02</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2761576613179838E-2"/>
          <c:y val="9.2077011786793991E-2"/>
          <c:w val="0.8989620174923072"/>
          <c:h val="0.75907213832093878"/>
        </c:manualLayout>
      </c:layout>
      <c:barChart>
        <c:barDir val="bar"/>
        <c:grouping val="clustered"/>
        <c:varyColors val="0"/>
        <c:ser>
          <c:idx val="0"/>
          <c:order val="0"/>
          <c:tx>
            <c:strRef>
              <c:f>'g1-4'!$N$63</c:f>
              <c:strCache>
                <c:ptCount val="1"/>
                <c:pt idx="0">
                  <c:v>Budgetary payments and positive MPS</c:v>
                </c:pt>
              </c:strCache>
            </c:strRef>
          </c:tx>
          <c:spPr>
            <a:solidFill>
              <a:srgbClr val="00B050"/>
            </a:solidFill>
            <a:ln>
              <a:noFill/>
            </a:ln>
            <a:effectLst/>
          </c:spPr>
          <c:invertIfNegative val="0"/>
          <c:cat>
            <c:strRef>
              <c:f>'g1-4'!$M$64:$M$68</c:f>
              <c:strCache>
                <c:ptCount val="5"/>
                <c:pt idx="0">
                  <c:v>China</c:v>
                </c:pt>
                <c:pt idx="1">
                  <c:v>India</c:v>
                </c:pt>
                <c:pt idx="2">
                  <c:v>Indonesia</c:v>
                </c:pt>
                <c:pt idx="3">
                  <c:v>South Korea</c:v>
                </c:pt>
                <c:pt idx="4">
                  <c:v>Viet Nam</c:v>
                </c:pt>
              </c:strCache>
            </c:strRef>
          </c:cat>
          <c:val>
            <c:numRef>
              <c:f>'g1-4'!$N$64:$N$68</c:f>
              <c:numCache>
                <c:formatCode>#,##0.0</c:formatCode>
                <c:ptCount val="5"/>
                <c:pt idx="0">
                  <c:v>18.186837881242898</c:v>
                </c:pt>
                <c:pt idx="1">
                  <c:v>12.118275492006179</c:v>
                </c:pt>
                <c:pt idx="2">
                  <c:v>2.4017549619622507</c:v>
                </c:pt>
                <c:pt idx="3">
                  <c:v>16.694177525769447</c:v>
                </c:pt>
                <c:pt idx="4">
                  <c:v>1.0228818104641113</c:v>
                </c:pt>
              </c:numCache>
            </c:numRef>
          </c:val>
          <c:extLst>
            <c:ext xmlns:c16="http://schemas.microsoft.com/office/drawing/2014/chart" uri="{C3380CC4-5D6E-409C-BE32-E72D297353CC}">
              <c16:uniqueId val="{00000000-57E6-4355-A16B-C0A01C4546DB}"/>
            </c:ext>
          </c:extLst>
        </c:ser>
        <c:ser>
          <c:idx val="1"/>
          <c:order val="1"/>
          <c:tx>
            <c:strRef>
              <c:f>'g1-4'!$O$63</c:f>
              <c:strCache>
                <c:ptCount val="1"/>
                <c:pt idx="0">
                  <c:v>Negative MPS</c:v>
                </c:pt>
              </c:strCache>
            </c:strRef>
          </c:tx>
          <c:spPr>
            <a:solidFill>
              <a:srgbClr val="C00000"/>
            </a:solidFill>
            <a:ln>
              <a:noFill/>
            </a:ln>
            <a:effectLst/>
          </c:spPr>
          <c:invertIfNegative val="0"/>
          <c:cat>
            <c:strRef>
              <c:f>'g1-4'!$M$64:$M$68</c:f>
              <c:strCache>
                <c:ptCount val="5"/>
                <c:pt idx="0">
                  <c:v>China</c:v>
                </c:pt>
                <c:pt idx="1">
                  <c:v>India</c:v>
                </c:pt>
                <c:pt idx="2">
                  <c:v>Indonesia</c:v>
                </c:pt>
                <c:pt idx="3">
                  <c:v>South Korea</c:v>
                </c:pt>
                <c:pt idx="4">
                  <c:v>Viet Nam</c:v>
                </c:pt>
              </c:strCache>
            </c:strRef>
          </c:cat>
          <c:val>
            <c:numRef>
              <c:f>'g1-4'!$O$64:$O$68</c:f>
              <c:numCache>
                <c:formatCode>#,##0.0</c:formatCode>
                <c:ptCount val="5"/>
                <c:pt idx="0">
                  <c:v>-3.8332765364029959</c:v>
                </c:pt>
                <c:pt idx="1">
                  <c:v>-14.826861888454204</c:v>
                </c:pt>
                <c:pt idx="2">
                  <c:v>-0.60168305070689432</c:v>
                </c:pt>
                <c:pt idx="3">
                  <c:v>0</c:v>
                </c:pt>
                <c:pt idx="4">
                  <c:v>-0.56159226921898431</c:v>
                </c:pt>
              </c:numCache>
            </c:numRef>
          </c:val>
          <c:extLst>
            <c:ext xmlns:c16="http://schemas.microsoft.com/office/drawing/2014/chart" uri="{C3380CC4-5D6E-409C-BE32-E72D297353CC}">
              <c16:uniqueId val="{00000001-57E6-4355-A16B-C0A01C4546DB}"/>
            </c:ext>
          </c:extLst>
        </c:ser>
        <c:dLbls>
          <c:showLegendKey val="0"/>
          <c:showVal val="0"/>
          <c:showCatName val="0"/>
          <c:showSerName val="0"/>
          <c:showPercent val="0"/>
          <c:showBubbleSize val="0"/>
        </c:dLbls>
        <c:gapWidth val="182"/>
        <c:axId val="470265904"/>
        <c:axId val="470276240"/>
      </c:barChart>
      <c:catAx>
        <c:axId val="47026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6240"/>
        <c:crosses val="autoZero"/>
        <c:auto val="1"/>
        <c:lblAlgn val="ctr"/>
        <c:lblOffset val="100"/>
        <c:noMultiLvlLbl val="0"/>
      </c:catAx>
      <c:valAx>
        <c:axId val="470276240"/>
        <c:scaling>
          <c:orientation val="minMax"/>
          <c:min val="-1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2017-19</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1143089491194985E-2"/>
          <c:y val="8.8727444076269882E-2"/>
          <c:w val="0.88261283747271613"/>
          <c:h val="0.7675944511676922"/>
        </c:manualLayout>
      </c:layout>
      <c:barChart>
        <c:barDir val="bar"/>
        <c:grouping val="clustered"/>
        <c:varyColors val="0"/>
        <c:ser>
          <c:idx val="0"/>
          <c:order val="0"/>
          <c:tx>
            <c:strRef>
              <c:f>'g1-4'!$R$63</c:f>
              <c:strCache>
                <c:ptCount val="1"/>
                <c:pt idx="0">
                  <c:v>Budgetary payments and positive MPS</c:v>
                </c:pt>
              </c:strCache>
            </c:strRef>
          </c:tx>
          <c:spPr>
            <a:solidFill>
              <a:srgbClr val="00B050"/>
            </a:solidFill>
            <a:ln>
              <a:noFill/>
            </a:ln>
            <a:effectLst/>
          </c:spPr>
          <c:invertIfNegative val="0"/>
          <c:cat>
            <c:strRef>
              <c:f>'g1-4'!$Q$64:$Q$68</c:f>
              <c:strCache>
                <c:ptCount val="5"/>
                <c:pt idx="0">
                  <c:v>China</c:v>
                </c:pt>
                <c:pt idx="1">
                  <c:v>India</c:v>
                </c:pt>
                <c:pt idx="2">
                  <c:v>Indonesia</c:v>
                </c:pt>
                <c:pt idx="3">
                  <c:v>South Korea</c:v>
                </c:pt>
                <c:pt idx="4">
                  <c:v>Viet Nam</c:v>
                </c:pt>
              </c:strCache>
            </c:strRef>
          </c:cat>
          <c:val>
            <c:numRef>
              <c:f>'g1-4'!$R$64:$R$68</c:f>
              <c:numCache>
                <c:formatCode>#,##0.0</c:formatCode>
                <c:ptCount val="5"/>
                <c:pt idx="0">
                  <c:v>193.16637730629185</c:v>
                </c:pt>
                <c:pt idx="1">
                  <c:v>45.318446513512939</c:v>
                </c:pt>
                <c:pt idx="2">
                  <c:v>31.942676164898437</c:v>
                </c:pt>
                <c:pt idx="3">
                  <c:v>22.12427612085164</c:v>
                </c:pt>
                <c:pt idx="4">
                  <c:v>2.0095659807225386</c:v>
                </c:pt>
              </c:numCache>
            </c:numRef>
          </c:val>
          <c:extLst>
            <c:ext xmlns:c16="http://schemas.microsoft.com/office/drawing/2014/chart" uri="{C3380CC4-5D6E-409C-BE32-E72D297353CC}">
              <c16:uniqueId val="{00000000-E783-4ED2-B8CD-B10DB6F74030}"/>
            </c:ext>
          </c:extLst>
        </c:ser>
        <c:ser>
          <c:idx val="1"/>
          <c:order val="1"/>
          <c:tx>
            <c:strRef>
              <c:f>'g1-4'!$S$63</c:f>
              <c:strCache>
                <c:ptCount val="1"/>
                <c:pt idx="0">
                  <c:v>Negative MPS</c:v>
                </c:pt>
              </c:strCache>
            </c:strRef>
          </c:tx>
          <c:spPr>
            <a:solidFill>
              <a:srgbClr val="C00000"/>
            </a:solidFill>
            <a:ln>
              <a:noFill/>
            </a:ln>
            <a:effectLst/>
          </c:spPr>
          <c:invertIfNegative val="0"/>
          <c:cat>
            <c:strRef>
              <c:f>'g1-4'!$Q$64:$Q$68</c:f>
              <c:strCache>
                <c:ptCount val="5"/>
                <c:pt idx="0">
                  <c:v>China</c:v>
                </c:pt>
                <c:pt idx="1">
                  <c:v>India</c:v>
                </c:pt>
                <c:pt idx="2">
                  <c:v>Indonesia</c:v>
                </c:pt>
                <c:pt idx="3">
                  <c:v>South Korea</c:v>
                </c:pt>
                <c:pt idx="4">
                  <c:v>Viet Nam</c:v>
                </c:pt>
              </c:strCache>
            </c:strRef>
          </c:cat>
          <c:val>
            <c:numRef>
              <c:f>'g1-4'!$S$64:$S$68</c:f>
              <c:numCache>
                <c:formatCode>#,##0.0</c:formatCode>
                <c:ptCount val="5"/>
                <c:pt idx="0">
                  <c:v>-1.6895916550798284</c:v>
                </c:pt>
                <c:pt idx="1">
                  <c:v>-68.544632414815624</c:v>
                </c:pt>
                <c:pt idx="2">
                  <c:v>-2.0154887400650967</c:v>
                </c:pt>
                <c:pt idx="3">
                  <c:v>0</c:v>
                </c:pt>
                <c:pt idx="4">
                  <c:v>-4.7287897918076842</c:v>
                </c:pt>
              </c:numCache>
            </c:numRef>
          </c:val>
          <c:extLst>
            <c:ext xmlns:c16="http://schemas.microsoft.com/office/drawing/2014/chart" uri="{C3380CC4-5D6E-409C-BE32-E72D297353CC}">
              <c16:uniqueId val="{00000001-E783-4ED2-B8CD-B10DB6F74030}"/>
            </c:ext>
          </c:extLst>
        </c:ser>
        <c:dLbls>
          <c:showLegendKey val="0"/>
          <c:showVal val="0"/>
          <c:showCatName val="0"/>
          <c:showSerName val="0"/>
          <c:showPercent val="0"/>
          <c:showBubbleSize val="0"/>
        </c:dLbls>
        <c:gapWidth val="182"/>
        <c:axId val="470277328"/>
        <c:axId val="470268624"/>
      </c:barChart>
      <c:catAx>
        <c:axId val="47027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68624"/>
        <c:crosses val="autoZero"/>
        <c:auto val="1"/>
        <c:lblAlgn val="ctr"/>
        <c:lblOffset val="100"/>
        <c:noMultiLvlLbl val="0"/>
      </c:catAx>
      <c:valAx>
        <c:axId val="470268624"/>
        <c:scaling>
          <c:orientation val="minMax"/>
          <c:max val="2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027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65000"/>
        </a:schemeClr>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GDP per capita (constant 2010 US$): Bangladesh, China, India, Indonesia, Nepal, South Korea, Thailand and Vietnam (1960-2019)</a:t>
            </a:r>
          </a:p>
          <a:p>
            <a:pPr>
              <a:defRPr/>
            </a:pPr>
            <a:endParaRPr lang="en-US"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4580927384077"/>
          <c:y val="0.13475074200349366"/>
          <c:w val="0.85138867016622921"/>
          <c:h val="0.68168801788671984"/>
        </c:manualLayout>
      </c:layout>
      <c:lineChart>
        <c:grouping val="standard"/>
        <c:varyColors val="0"/>
        <c:ser>
          <c:idx val="0"/>
          <c:order val="0"/>
          <c:tx>
            <c:strRef>
              <c:f>Data!$B$12</c:f>
              <c:strCache>
                <c:ptCount val="1"/>
                <c:pt idx="0">
                  <c:v>Bangladesh</c:v>
                </c:pt>
              </c:strCache>
            </c:strRef>
          </c:tx>
          <c:spPr>
            <a:ln w="28575" cap="rnd">
              <a:solidFill>
                <a:srgbClr val="FFC00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Data!$C$12:$BJ$12</c:f>
              <c:numCache>
                <c:formatCode>General</c:formatCode>
                <c:ptCount val="60"/>
                <c:pt idx="0">
                  <c:v>372.03174536069037</c:v>
                </c:pt>
                <c:pt idx="1">
                  <c:v>383.78440967902475</c:v>
                </c:pt>
                <c:pt idx="2">
                  <c:v>393.63350309882804</c:v>
                </c:pt>
                <c:pt idx="3">
                  <c:v>380.95607954667361</c:v>
                </c:pt>
                <c:pt idx="4">
                  <c:v>410.57150197169125</c:v>
                </c:pt>
                <c:pt idx="5">
                  <c:v>404.78811338909668</c:v>
                </c:pt>
                <c:pt idx="6">
                  <c:v>402.30298134357895</c:v>
                </c:pt>
                <c:pt idx="7">
                  <c:v>382.20771523946166</c:v>
                </c:pt>
                <c:pt idx="8">
                  <c:v>405.53366177368702</c:v>
                </c:pt>
                <c:pt idx="9">
                  <c:v>398.94996995619977</c:v>
                </c:pt>
                <c:pt idx="10">
                  <c:v>411.18441766349628</c:v>
                </c:pt>
                <c:pt idx="11">
                  <c:v>380.94865973010604</c:v>
                </c:pt>
                <c:pt idx="12">
                  <c:v>322.33444870633258</c:v>
                </c:pt>
                <c:pt idx="13">
                  <c:v>328.07192966795191</c:v>
                </c:pt>
                <c:pt idx="14">
                  <c:v>353.76255072650997</c:v>
                </c:pt>
                <c:pt idx="15">
                  <c:v>332.88810695226726</c:v>
                </c:pt>
                <c:pt idx="16">
                  <c:v>343.94820290322735</c:v>
                </c:pt>
                <c:pt idx="17">
                  <c:v>344.43561218442881</c:v>
                </c:pt>
                <c:pt idx="18">
                  <c:v>359.09065296547288</c:v>
                </c:pt>
                <c:pt idx="19">
                  <c:v>366.24116015328946</c:v>
                </c:pt>
                <c:pt idx="20">
                  <c:v>359.45630554558193</c:v>
                </c:pt>
                <c:pt idx="21">
                  <c:v>375.42748220950557</c:v>
                </c:pt>
                <c:pt idx="22">
                  <c:v>373.55139804541233</c:v>
                </c:pt>
                <c:pt idx="23">
                  <c:v>378.09197932262663</c:v>
                </c:pt>
                <c:pt idx="24">
                  <c:v>386.06149468693968</c:v>
                </c:pt>
                <c:pt idx="25">
                  <c:v>388.64432564407849</c:v>
                </c:pt>
                <c:pt idx="26">
                  <c:v>394.33512152479597</c:v>
                </c:pt>
                <c:pt idx="27">
                  <c:v>398.5881798368585</c:v>
                </c:pt>
                <c:pt idx="28">
                  <c:v>397.7619647470114</c:v>
                </c:pt>
                <c:pt idx="29">
                  <c:v>398.85216353497913</c:v>
                </c:pt>
                <c:pt idx="30">
                  <c:v>411.16466610069114</c:v>
                </c:pt>
                <c:pt idx="31">
                  <c:v>415.71479639639733</c:v>
                </c:pt>
                <c:pt idx="32">
                  <c:v>428.66107481125948</c:v>
                </c:pt>
                <c:pt idx="33">
                  <c:v>439.2300587976689</c:v>
                </c:pt>
                <c:pt idx="34">
                  <c:v>446.65487224963613</c:v>
                </c:pt>
                <c:pt idx="35">
                  <c:v>459.61342907371068</c:v>
                </c:pt>
                <c:pt idx="36">
                  <c:v>470.27475138287787</c:v>
                </c:pt>
                <c:pt idx="37">
                  <c:v>481.12251819990166</c:v>
                </c:pt>
                <c:pt idx="38">
                  <c:v>495.6268201877017</c:v>
                </c:pt>
                <c:pt idx="39">
                  <c:v>508.38529053555914</c:v>
                </c:pt>
                <c:pt idx="40">
                  <c:v>524.94593974353006</c:v>
                </c:pt>
                <c:pt idx="41">
                  <c:v>541.29173310200645</c:v>
                </c:pt>
                <c:pt idx="42">
                  <c:v>551.90312137027718</c:v>
                </c:pt>
                <c:pt idx="43">
                  <c:v>568.13930137123452</c:v>
                </c:pt>
                <c:pt idx="44">
                  <c:v>588.32733737593821</c:v>
                </c:pt>
                <c:pt idx="45">
                  <c:v>617.54274876388797</c:v>
                </c:pt>
                <c:pt idx="46">
                  <c:v>649.92997183132286</c:v>
                </c:pt>
                <c:pt idx="47">
                  <c:v>687.32317729170563</c:v>
                </c:pt>
                <c:pt idx="48">
                  <c:v>720.35710001976577</c:v>
                </c:pt>
                <c:pt idx="49">
                  <c:v>748.29616029693818</c:v>
                </c:pt>
                <c:pt idx="50">
                  <c:v>781.15359355704686</c:v>
                </c:pt>
                <c:pt idx="51">
                  <c:v>822.18830210364422</c:v>
                </c:pt>
                <c:pt idx="52">
                  <c:v>865.75004501027433</c:v>
                </c:pt>
                <c:pt idx="53">
                  <c:v>907.25753909507227</c:v>
                </c:pt>
                <c:pt idx="54">
                  <c:v>951.31494796913205</c:v>
                </c:pt>
                <c:pt idx="55">
                  <c:v>1002.3888656783931</c:v>
                </c:pt>
                <c:pt idx="56">
                  <c:v>1062.0400591579103</c:v>
                </c:pt>
                <c:pt idx="57">
                  <c:v>1127.2715619676021</c:v>
                </c:pt>
                <c:pt idx="58">
                  <c:v>1203.2164254260795</c:v>
                </c:pt>
                <c:pt idx="59">
                  <c:v>1287.8215971097004</c:v>
                </c:pt>
              </c:numCache>
            </c:numRef>
          </c:val>
          <c:smooth val="0"/>
          <c:extLst>
            <c:ext xmlns:c16="http://schemas.microsoft.com/office/drawing/2014/chart" uri="{C3380CC4-5D6E-409C-BE32-E72D297353CC}">
              <c16:uniqueId val="{00000000-91E1-4E65-B448-7EBF8DDDBE8C}"/>
            </c:ext>
          </c:extLst>
        </c:ser>
        <c:ser>
          <c:idx val="1"/>
          <c:order val="1"/>
          <c:tx>
            <c:strRef>
              <c:f>Data!$B$13</c:f>
              <c:strCache>
                <c:ptCount val="1"/>
                <c:pt idx="0">
                  <c:v>China</c:v>
                </c:pt>
              </c:strCache>
            </c:strRef>
          </c:tx>
          <c:spPr>
            <a:ln w="28575" cap="rnd">
              <a:solidFill>
                <a:srgbClr val="FF000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Data!$C$13:$BJ$13</c:f>
              <c:numCache>
                <c:formatCode>General</c:formatCode>
                <c:ptCount val="60"/>
                <c:pt idx="0">
                  <c:v>191.95720419130916</c:v>
                </c:pt>
                <c:pt idx="1">
                  <c:v>141.03548118657631</c:v>
                </c:pt>
                <c:pt idx="2">
                  <c:v>132.07760573866119</c:v>
                </c:pt>
                <c:pt idx="3">
                  <c:v>142.14489693252591</c:v>
                </c:pt>
                <c:pt idx="4">
                  <c:v>164.13328452778413</c:v>
                </c:pt>
                <c:pt idx="5">
                  <c:v>187.43674609379624</c:v>
                </c:pt>
                <c:pt idx="6">
                  <c:v>201.6976908571576</c:v>
                </c:pt>
                <c:pt idx="7">
                  <c:v>185.23613868792671</c:v>
                </c:pt>
                <c:pt idx="8">
                  <c:v>173.06343545161852</c:v>
                </c:pt>
                <c:pt idx="9">
                  <c:v>196.91043523276349</c:v>
                </c:pt>
                <c:pt idx="10">
                  <c:v>228.51534633616765</c:v>
                </c:pt>
                <c:pt idx="11">
                  <c:v>238.01970224802693</c:v>
                </c:pt>
                <c:pt idx="12">
                  <c:v>241.09040863433108</c:v>
                </c:pt>
                <c:pt idx="13">
                  <c:v>253.93400113270994</c:v>
                </c:pt>
                <c:pt idx="14">
                  <c:v>254.48759164040052</c:v>
                </c:pt>
                <c:pt idx="15">
                  <c:v>271.83458692786274</c:v>
                </c:pt>
                <c:pt idx="16">
                  <c:v>263.45848803535984</c:v>
                </c:pt>
                <c:pt idx="17">
                  <c:v>279.5663444038168</c:v>
                </c:pt>
                <c:pt idx="18">
                  <c:v>307.09288517439813</c:v>
                </c:pt>
                <c:pt idx="19">
                  <c:v>326.02719974950878</c:v>
                </c:pt>
                <c:pt idx="20">
                  <c:v>347.18673229965918</c:v>
                </c:pt>
                <c:pt idx="21">
                  <c:v>360.29269698036012</c:v>
                </c:pt>
                <c:pt idx="22">
                  <c:v>387.03870191292327</c:v>
                </c:pt>
                <c:pt idx="23">
                  <c:v>422.57325557045459</c:v>
                </c:pt>
                <c:pt idx="24">
                  <c:v>480.42361810047936</c:v>
                </c:pt>
                <c:pt idx="25">
                  <c:v>537.57751029912367</c:v>
                </c:pt>
                <c:pt idx="26">
                  <c:v>577.04340557433363</c:v>
                </c:pt>
                <c:pt idx="27">
                  <c:v>634.0620096523113</c:v>
                </c:pt>
                <c:pt idx="28">
                  <c:v>693.95659359293086</c:v>
                </c:pt>
                <c:pt idx="29">
                  <c:v>712.1442186460805</c:v>
                </c:pt>
                <c:pt idx="30">
                  <c:v>729.28238638488051</c:v>
                </c:pt>
                <c:pt idx="31">
                  <c:v>786.03581256794496</c:v>
                </c:pt>
                <c:pt idx="32">
                  <c:v>886.90943576852408</c:v>
                </c:pt>
                <c:pt idx="33">
                  <c:v>998.5003512110826</c:v>
                </c:pt>
                <c:pt idx="34">
                  <c:v>1115.9877881621449</c:v>
                </c:pt>
                <c:pt idx="35">
                  <c:v>1224.8518934681267</c:v>
                </c:pt>
                <c:pt idx="36">
                  <c:v>1332.3501601882051</c:v>
                </c:pt>
                <c:pt idx="37">
                  <c:v>1440.596916670939</c:v>
                </c:pt>
                <c:pt idx="38">
                  <c:v>1538.7889326242566</c:v>
                </c:pt>
                <c:pt idx="39">
                  <c:v>1642.4030647147674</c:v>
                </c:pt>
                <c:pt idx="40">
                  <c:v>1767.8596270514452</c:v>
                </c:pt>
                <c:pt idx="41">
                  <c:v>1901.3622839939721</c:v>
                </c:pt>
                <c:pt idx="42">
                  <c:v>2061.1695018555256</c:v>
                </c:pt>
                <c:pt idx="43">
                  <c:v>2253.9873050009055</c:v>
                </c:pt>
                <c:pt idx="44">
                  <c:v>2467.2496385397994</c:v>
                </c:pt>
                <c:pt idx="45">
                  <c:v>2732.2661775235551</c:v>
                </c:pt>
                <c:pt idx="46">
                  <c:v>3062.6874514198885</c:v>
                </c:pt>
                <c:pt idx="47">
                  <c:v>3480.3100147974787</c:v>
                </c:pt>
                <c:pt idx="48">
                  <c:v>3796.6799435370044</c:v>
                </c:pt>
                <c:pt idx="49">
                  <c:v>4132.9119327526287</c:v>
                </c:pt>
                <c:pt idx="50">
                  <c:v>4550.4531077570973</c:v>
                </c:pt>
                <c:pt idx="51">
                  <c:v>4961.230446920551</c:v>
                </c:pt>
                <c:pt idx="52">
                  <c:v>5325.3584172884948</c:v>
                </c:pt>
                <c:pt idx="53">
                  <c:v>5710.6699045138266</c:v>
                </c:pt>
                <c:pt idx="54">
                  <c:v>6103.7484016888802</c:v>
                </c:pt>
                <c:pt idx="55">
                  <c:v>6500.4183226728937</c:v>
                </c:pt>
                <c:pt idx="56">
                  <c:v>6908.1091338058668</c:v>
                </c:pt>
                <c:pt idx="57">
                  <c:v>7346.8365644629021</c:v>
                </c:pt>
                <c:pt idx="58">
                  <c:v>7807.0578088032989</c:v>
                </c:pt>
                <c:pt idx="59">
                  <c:v>8242.0546432793344</c:v>
                </c:pt>
              </c:numCache>
            </c:numRef>
          </c:val>
          <c:smooth val="0"/>
          <c:extLst>
            <c:ext xmlns:c16="http://schemas.microsoft.com/office/drawing/2014/chart" uri="{C3380CC4-5D6E-409C-BE32-E72D297353CC}">
              <c16:uniqueId val="{00000001-91E1-4E65-B448-7EBF8DDDBE8C}"/>
            </c:ext>
          </c:extLst>
        </c:ser>
        <c:ser>
          <c:idx val="2"/>
          <c:order val="2"/>
          <c:tx>
            <c:strRef>
              <c:f>Data!$B$14</c:f>
              <c:strCache>
                <c:ptCount val="1"/>
                <c:pt idx="0">
                  <c:v>India</c:v>
                </c:pt>
              </c:strCache>
            </c:strRef>
          </c:tx>
          <c:spPr>
            <a:ln w="28575" cap="rnd">
              <a:solidFill>
                <a:srgbClr val="00B050"/>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Data!$C$14:$BJ$14</c:f>
              <c:numCache>
                <c:formatCode>General</c:formatCode>
                <c:ptCount val="60"/>
                <c:pt idx="0">
                  <c:v>330.20532010136071</c:v>
                </c:pt>
                <c:pt idx="1">
                  <c:v>335.72134373031514</c:v>
                </c:pt>
                <c:pt idx="2">
                  <c:v>338.61113109493942</c:v>
                </c:pt>
                <c:pt idx="3">
                  <c:v>351.60165110685466</c:v>
                </c:pt>
                <c:pt idx="4">
                  <c:v>370.06043545503752</c:v>
                </c:pt>
                <c:pt idx="5">
                  <c:v>352.8890530963962</c:v>
                </c:pt>
                <c:pt idx="6">
                  <c:v>345.42155217833812</c:v>
                </c:pt>
                <c:pt idx="7">
                  <c:v>364.74661662437745</c:v>
                </c:pt>
                <c:pt idx="8">
                  <c:v>369.21923052079359</c:v>
                </c:pt>
                <c:pt idx="9">
                  <c:v>384.98434640286968</c:v>
                </c:pt>
                <c:pt idx="10">
                  <c:v>396.0116954982347</c:v>
                </c:pt>
                <c:pt idx="11">
                  <c:v>393.53127422931675</c:v>
                </c:pt>
                <c:pt idx="12">
                  <c:v>382.45089496960782</c:v>
                </c:pt>
                <c:pt idx="13">
                  <c:v>385.96628602632444</c:v>
                </c:pt>
                <c:pt idx="14">
                  <c:v>381.53958612473303</c:v>
                </c:pt>
                <c:pt idx="15">
                  <c:v>406.89253509103554</c:v>
                </c:pt>
                <c:pt idx="16">
                  <c:v>404.23513209315252</c:v>
                </c:pt>
                <c:pt idx="17">
                  <c:v>423.74018932655622</c:v>
                </c:pt>
                <c:pt idx="18">
                  <c:v>437.81917906551337</c:v>
                </c:pt>
                <c:pt idx="19">
                  <c:v>405.47264258526036</c:v>
                </c:pt>
                <c:pt idx="20">
                  <c:v>422.90383916504453</c:v>
                </c:pt>
                <c:pt idx="21">
                  <c:v>438.00690808185323</c:v>
                </c:pt>
                <c:pt idx="22">
                  <c:v>442.79850196631321</c:v>
                </c:pt>
                <c:pt idx="23">
                  <c:v>464.1769726590486</c:v>
                </c:pt>
                <c:pt idx="24">
                  <c:v>470.97423221401465</c:v>
                </c:pt>
                <c:pt idx="25">
                  <c:v>484.64370368551926</c:v>
                </c:pt>
                <c:pt idx="26">
                  <c:v>496.63944260499431</c:v>
                </c:pt>
                <c:pt idx="27">
                  <c:v>505.17908437220456</c:v>
                </c:pt>
                <c:pt idx="28">
                  <c:v>542.05423403353677</c:v>
                </c:pt>
                <c:pt idx="29">
                  <c:v>562.29657193274159</c:v>
                </c:pt>
                <c:pt idx="30">
                  <c:v>581.21826229544774</c:v>
                </c:pt>
                <c:pt idx="31">
                  <c:v>575.50154720553053</c:v>
                </c:pt>
                <c:pt idx="32">
                  <c:v>595.01346234500215</c:v>
                </c:pt>
                <c:pt idx="33">
                  <c:v>611.11885674808912</c:v>
                </c:pt>
                <c:pt idx="34">
                  <c:v>639.26875400449785</c:v>
                </c:pt>
                <c:pt idx="35">
                  <c:v>674.61955834391938</c:v>
                </c:pt>
                <c:pt idx="36">
                  <c:v>711.92883366177705</c:v>
                </c:pt>
                <c:pt idx="37">
                  <c:v>727.04318080770861</c:v>
                </c:pt>
                <c:pt idx="38">
                  <c:v>757.93411268824798</c:v>
                </c:pt>
                <c:pt idx="39">
                  <c:v>810.21728319706335</c:v>
                </c:pt>
                <c:pt idx="40">
                  <c:v>826.59249311235897</c:v>
                </c:pt>
                <c:pt idx="41">
                  <c:v>851.61656929448395</c:v>
                </c:pt>
                <c:pt idx="42">
                  <c:v>869.20138742183474</c:v>
                </c:pt>
                <c:pt idx="43">
                  <c:v>922.167960042853</c:v>
                </c:pt>
                <c:pt idx="44">
                  <c:v>979.28384770005869</c:v>
                </c:pt>
                <c:pt idx="45">
                  <c:v>1040.3123129186492</c:v>
                </c:pt>
                <c:pt idx="46">
                  <c:v>1106.9264701602956</c:v>
                </c:pt>
                <c:pt idx="47">
                  <c:v>1173.8753097927822</c:v>
                </c:pt>
                <c:pt idx="48">
                  <c:v>1192.5117323337101</c:v>
                </c:pt>
                <c:pt idx="49">
                  <c:v>1268.2492103476254</c:v>
                </c:pt>
                <c:pt idx="50">
                  <c:v>1357.5637191326218</c:v>
                </c:pt>
                <c:pt idx="51">
                  <c:v>1410.4263047420029</c:v>
                </c:pt>
                <c:pt idx="52">
                  <c:v>1469.177610078392</c:v>
                </c:pt>
                <c:pt idx="53">
                  <c:v>1544.6192472491332</c:v>
                </c:pt>
                <c:pt idx="54">
                  <c:v>1640.1807002405301</c:v>
                </c:pt>
                <c:pt idx="55">
                  <c:v>1751.6644288593036</c:v>
                </c:pt>
                <c:pt idx="56">
                  <c:v>1875.7321611084258</c:v>
                </c:pt>
                <c:pt idx="57">
                  <c:v>1986.6329097489245</c:v>
                </c:pt>
                <c:pt idx="58">
                  <c:v>2086.4507504864769</c:v>
                </c:pt>
                <c:pt idx="59">
                  <c:v>2151.7260353786819</c:v>
                </c:pt>
              </c:numCache>
            </c:numRef>
          </c:val>
          <c:smooth val="0"/>
          <c:extLst>
            <c:ext xmlns:c16="http://schemas.microsoft.com/office/drawing/2014/chart" uri="{C3380CC4-5D6E-409C-BE32-E72D297353CC}">
              <c16:uniqueId val="{00000002-91E1-4E65-B448-7EBF8DDDBE8C}"/>
            </c:ext>
          </c:extLst>
        </c:ser>
        <c:ser>
          <c:idx val="3"/>
          <c:order val="3"/>
          <c:tx>
            <c:strRef>
              <c:f>Data!$B$15</c:f>
              <c:strCache>
                <c:ptCount val="1"/>
                <c:pt idx="0">
                  <c:v>Indonesia</c:v>
                </c:pt>
              </c:strCache>
            </c:strRef>
          </c:tx>
          <c:spPr>
            <a:ln w="28575" cap="rnd">
              <a:solidFill>
                <a:schemeClr val="bg2">
                  <a:lumMod val="75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Data!$C$15:$BJ$15</c:f>
              <c:numCache>
                <c:formatCode>General</c:formatCode>
                <c:ptCount val="60"/>
                <c:pt idx="0">
                  <c:v>690.36877439758553</c:v>
                </c:pt>
                <c:pt idx="1">
                  <c:v>710.98176060284004</c:v>
                </c:pt>
                <c:pt idx="2">
                  <c:v>705.13833882558924</c:v>
                </c:pt>
                <c:pt idx="3">
                  <c:v>671.24828699450825</c:v>
                </c:pt>
                <c:pt idx="4">
                  <c:v>676.56011013040995</c:v>
                </c:pt>
                <c:pt idx="5">
                  <c:v>665.66456850732209</c:v>
                </c:pt>
                <c:pt idx="6">
                  <c:v>665.92584166824099</c:v>
                </c:pt>
                <c:pt idx="7">
                  <c:v>657.0063323724911</c:v>
                </c:pt>
                <c:pt idx="8">
                  <c:v>709.19641469389785</c:v>
                </c:pt>
                <c:pt idx="9">
                  <c:v>737.38855209711414</c:v>
                </c:pt>
                <c:pt idx="10">
                  <c:v>772.12968481627354</c:v>
                </c:pt>
                <c:pt idx="11">
                  <c:v>804.72378572402022</c:v>
                </c:pt>
                <c:pt idx="12">
                  <c:v>839.02813567665271</c:v>
                </c:pt>
                <c:pt idx="13">
                  <c:v>883.78209379689486</c:v>
                </c:pt>
                <c:pt idx="14">
                  <c:v>927.19858091431081</c:v>
                </c:pt>
                <c:pt idx="15">
                  <c:v>949.07766949119411</c:v>
                </c:pt>
                <c:pt idx="16">
                  <c:v>989.55235463156578</c:v>
                </c:pt>
                <c:pt idx="17">
                  <c:v>1050.2913354890268</c:v>
                </c:pt>
                <c:pt idx="18">
                  <c:v>1094.7017113096447</c:v>
                </c:pt>
                <c:pt idx="19">
                  <c:v>1147.239663784361</c:v>
                </c:pt>
                <c:pt idx="20">
                  <c:v>1231.195134559197</c:v>
                </c:pt>
                <c:pt idx="21">
                  <c:v>1298.065990256222</c:v>
                </c:pt>
                <c:pt idx="22">
                  <c:v>1296.8957920689079</c:v>
                </c:pt>
                <c:pt idx="23">
                  <c:v>1320.9918995753831</c:v>
                </c:pt>
                <c:pt idx="24">
                  <c:v>1382.393833517807</c:v>
                </c:pt>
                <c:pt idx="25">
                  <c:v>1386.7327720963972</c:v>
                </c:pt>
                <c:pt idx="26">
                  <c:v>1438.6275375662685</c:v>
                </c:pt>
                <c:pt idx="27">
                  <c:v>1480.2316000775725</c:v>
                </c:pt>
                <c:pt idx="28">
                  <c:v>1536.5057659543045</c:v>
                </c:pt>
                <c:pt idx="29">
                  <c:v>1621.12165767744</c:v>
                </c:pt>
                <c:pt idx="30">
                  <c:v>1707.8183547560429</c:v>
                </c:pt>
                <c:pt idx="31">
                  <c:v>1794.4228116905247</c:v>
                </c:pt>
                <c:pt idx="32">
                  <c:v>1878.9730440428532</c:v>
                </c:pt>
                <c:pt idx="33">
                  <c:v>1968.4164709138779</c:v>
                </c:pt>
                <c:pt idx="34">
                  <c:v>2083.362417058901</c:v>
                </c:pt>
                <c:pt idx="35">
                  <c:v>2220.0769495206546</c:v>
                </c:pt>
                <c:pt idx="36">
                  <c:v>2358.1198072724396</c:v>
                </c:pt>
                <c:pt idx="37">
                  <c:v>2433.340735554501</c:v>
                </c:pt>
                <c:pt idx="38">
                  <c:v>2084.1428814591131</c:v>
                </c:pt>
                <c:pt idx="39">
                  <c:v>2071.5246825990052</c:v>
                </c:pt>
                <c:pt idx="40">
                  <c:v>2143.6595041251662</c:v>
                </c:pt>
                <c:pt idx="41">
                  <c:v>2191.5741769517563</c:v>
                </c:pt>
                <c:pt idx="42">
                  <c:v>2259.3077035882275</c:v>
                </c:pt>
                <c:pt idx="43">
                  <c:v>2335.594044503483</c:v>
                </c:pt>
                <c:pt idx="44">
                  <c:v>2420.3971816400099</c:v>
                </c:pt>
                <c:pt idx="45">
                  <c:v>2524.2224237595246</c:v>
                </c:pt>
                <c:pt idx="46">
                  <c:v>2627.9052453868781</c:v>
                </c:pt>
                <c:pt idx="47">
                  <c:v>2757.8936698443044</c:v>
                </c:pt>
                <c:pt idx="48">
                  <c:v>2885.30927484934</c:v>
                </c:pt>
                <c:pt idx="49">
                  <c:v>2979.0047138996151</c:v>
                </c:pt>
                <c:pt idx="50">
                  <c:v>3122.3628152164943</c:v>
                </c:pt>
                <c:pt idx="51">
                  <c:v>3270.6194898532849</c:v>
                </c:pt>
                <c:pt idx="52">
                  <c:v>3421.2735204482874</c:v>
                </c:pt>
                <c:pt idx="53">
                  <c:v>3563.2998639428329</c:v>
                </c:pt>
                <c:pt idx="54">
                  <c:v>3692.9734461604094</c:v>
                </c:pt>
                <c:pt idx="55">
                  <c:v>3824.2748852362356</c:v>
                </c:pt>
                <c:pt idx="56">
                  <c:v>3968.0559111770494</c:v>
                </c:pt>
                <c:pt idx="57">
                  <c:v>4120.5218788399197</c:v>
                </c:pt>
                <c:pt idx="58">
                  <c:v>4284.6858252545826</c:v>
                </c:pt>
                <c:pt idx="59">
                  <c:v>4450.7245001392203</c:v>
                </c:pt>
              </c:numCache>
            </c:numRef>
          </c:val>
          <c:smooth val="0"/>
          <c:extLst>
            <c:ext xmlns:c16="http://schemas.microsoft.com/office/drawing/2014/chart" uri="{C3380CC4-5D6E-409C-BE32-E72D297353CC}">
              <c16:uniqueId val="{00000003-91E1-4E65-B448-7EBF8DDDBE8C}"/>
            </c:ext>
          </c:extLst>
        </c:ser>
        <c:ser>
          <c:idx val="4"/>
          <c:order val="4"/>
          <c:tx>
            <c:strRef>
              <c:f>Data!$B$16</c:f>
              <c:strCache>
                <c:ptCount val="1"/>
                <c:pt idx="0">
                  <c:v>Nepal</c:v>
                </c:pt>
              </c:strCache>
            </c:strRef>
          </c:tx>
          <c:spPr>
            <a:ln w="28575" cap="rnd">
              <a:solidFill>
                <a:schemeClr val="accent1">
                  <a:lumMod val="60000"/>
                  <a:lumOff val="4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Data!$C$16:$BJ$16</c:f>
              <c:numCache>
                <c:formatCode>General</c:formatCode>
                <c:ptCount val="60"/>
                <c:pt idx="0">
                  <c:v>265.9625280948016</c:v>
                </c:pt>
                <c:pt idx="1">
                  <c:v>266.75563480573101</c:v>
                </c:pt>
                <c:pt idx="2">
                  <c:v>267.52923843474883</c:v>
                </c:pt>
                <c:pt idx="3">
                  <c:v>268.19130540453966</c:v>
                </c:pt>
                <c:pt idx="4">
                  <c:v>283.59647652426924</c:v>
                </c:pt>
                <c:pt idx="5">
                  <c:v>275.35971983311146</c:v>
                </c:pt>
                <c:pt idx="6">
                  <c:v>289.48064166969289</c:v>
                </c:pt>
                <c:pt idx="7">
                  <c:v>279.66390545465595</c:v>
                </c:pt>
                <c:pt idx="8">
                  <c:v>276.19168106631554</c:v>
                </c:pt>
                <c:pt idx="9">
                  <c:v>282.89436719198193</c:v>
                </c:pt>
                <c:pt idx="10">
                  <c:v>284.41461141733191</c:v>
                </c:pt>
                <c:pt idx="11">
                  <c:v>275.32888377864816</c:v>
                </c:pt>
                <c:pt idx="12">
                  <c:v>278.06571292397177</c:v>
                </c:pt>
                <c:pt idx="13">
                  <c:v>270.94695477112555</c:v>
                </c:pt>
                <c:pt idx="14">
                  <c:v>281.98501490895609</c:v>
                </c:pt>
                <c:pt idx="15">
                  <c:v>279.92889125385585</c:v>
                </c:pt>
                <c:pt idx="16">
                  <c:v>285.87042306302652</c:v>
                </c:pt>
                <c:pt idx="17">
                  <c:v>288.00698840926987</c:v>
                </c:pt>
                <c:pt idx="18">
                  <c:v>294.00807403001829</c:v>
                </c:pt>
                <c:pt idx="19">
                  <c:v>294.22021442490905</c:v>
                </c:pt>
                <c:pt idx="20">
                  <c:v>280.89897805821647</c:v>
                </c:pt>
                <c:pt idx="21">
                  <c:v>297.38372611778448</c:v>
                </c:pt>
                <c:pt idx="22">
                  <c:v>301.51632205108348</c:v>
                </c:pt>
                <c:pt idx="23">
                  <c:v>285.79472112780087</c:v>
                </c:pt>
                <c:pt idx="24">
                  <c:v>306.29367555765492</c:v>
                </c:pt>
                <c:pt idx="25">
                  <c:v>317.77063086413727</c:v>
                </c:pt>
                <c:pt idx="26">
                  <c:v>324.92850442445337</c:v>
                </c:pt>
                <c:pt idx="27">
                  <c:v>323.23781142168684</c:v>
                </c:pt>
                <c:pt idx="28">
                  <c:v>340.4465808193076</c:v>
                </c:pt>
                <c:pt idx="29">
                  <c:v>347.01666677192327</c:v>
                </c:pt>
                <c:pt idx="30">
                  <c:v>354.25755413396314</c:v>
                </c:pt>
                <c:pt idx="31">
                  <c:v>367.10767397713227</c:v>
                </c:pt>
                <c:pt idx="32">
                  <c:v>371.96946001061048</c:v>
                </c:pt>
                <c:pt idx="33">
                  <c:v>375.88958388790934</c:v>
                </c:pt>
                <c:pt idx="34">
                  <c:v>396.12186295258721</c:v>
                </c:pt>
                <c:pt idx="35">
                  <c:v>399.69507439050489</c:v>
                </c:pt>
                <c:pt idx="36">
                  <c:v>411.1909353488989</c:v>
                </c:pt>
                <c:pt idx="37">
                  <c:v>422.49417025918831</c:v>
                </c:pt>
                <c:pt idx="38">
                  <c:v>426.30790177723878</c:v>
                </c:pt>
                <c:pt idx="39">
                  <c:v>436.55970646998981</c:v>
                </c:pt>
                <c:pt idx="40">
                  <c:v>455.27714323315166</c:v>
                </c:pt>
                <c:pt idx="41">
                  <c:v>469.17365616351555</c:v>
                </c:pt>
                <c:pt idx="42">
                  <c:v>462.54619625403058</c:v>
                </c:pt>
                <c:pt idx="43">
                  <c:v>473.98386377295179</c:v>
                </c:pt>
                <c:pt idx="44">
                  <c:v>489.57176662765772</c:v>
                </c:pt>
                <c:pt idx="45">
                  <c:v>500.20637707909196</c:v>
                </c:pt>
                <c:pt idx="46">
                  <c:v>510.64565291299976</c:v>
                </c:pt>
                <c:pt idx="47">
                  <c:v>521.74390800970298</c:v>
                </c:pt>
                <c:pt idx="48">
                  <c:v>547.69879326685884</c:v>
                </c:pt>
                <c:pt idx="49">
                  <c:v>567.90593362714708</c:v>
                </c:pt>
                <c:pt idx="50">
                  <c:v>592.40109745092934</c:v>
                </c:pt>
                <c:pt idx="51">
                  <c:v>612.03255772389696</c:v>
                </c:pt>
                <c:pt idx="52">
                  <c:v>642.52046335145621</c:v>
                </c:pt>
                <c:pt idx="53">
                  <c:v>670.83782652285026</c:v>
                </c:pt>
                <c:pt idx="54">
                  <c:v>711.30434701464253</c:v>
                </c:pt>
                <c:pt idx="55">
                  <c:v>731.99933573509963</c:v>
                </c:pt>
                <c:pt idx="56">
                  <c:v>729.66143004900789</c:v>
                </c:pt>
                <c:pt idx="57">
                  <c:v>779.20396866149247</c:v>
                </c:pt>
                <c:pt idx="58">
                  <c:v>817.77999444343254</c:v>
                </c:pt>
                <c:pt idx="59">
                  <c:v>859.02368346763694</c:v>
                </c:pt>
              </c:numCache>
            </c:numRef>
          </c:val>
          <c:smooth val="0"/>
          <c:extLst>
            <c:ext xmlns:c16="http://schemas.microsoft.com/office/drawing/2014/chart" uri="{C3380CC4-5D6E-409C-BE32-E72D297353CC}">
              <c16:uniqueId val="{00000004-91E1-4E65-B448-7EBF8DDDBE8C}"/>
            </c:ext>
          </c:extLst>
        </c:ser>
        <c:ser>
          <c:idx val="5"/>
          <c:order val="5"/>
          <c:tx>
            <c:strRef>
              <c:f>Data!$B$17</c:f>
              <c:strCache>
                <c:ptCount val="1"/>
                <c:pt idx="0">
                  <c:v>South Korea</c:v>
                </c:pt>
              </c:strCache>
            </c:strRef>
          </c:tx>
          <c:spPr>
            <a:ln w="28575" cap="rnd">
              <a:solidFill>
                <a:schemeClr val="accent2">
                  <a:lumMod val="40000"/>
                  <a:lumOff val="6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Data!$C$17:$BJ$17</c:f>
              <c:numCache>
                <c:formatCode>General</c:formatCode>
                <c:ptCount val="60"/>
                <c:pt idx="0">
                  <c:v>932.04173178509075</c:v>
                </c:pt>
                <c:pt idx="1">
                  <c:v>967.54837196426945</c:v>
                </c:pt>
                <c:pt idx="2">
                  <c:v>976.90110452105012</c:v>
                </c:pt>
                <c:pt idx="3">
                  <c:v>1035.773325450029</c:v>
                </c:pt>
                <c:pt idx="4">
                  <c:v>1104.6291488511547</c:v>
                </c:pt>
                <c:pt idx="5">
                  <c:v>1155.71407640652</c:v>
                </c:pt>
                <c:pt idx="6">
                  <c:v>1262.1911916667921</c:v>
                </c:pt>
                <c:pt idx="7">
                  <c:v>1345.0173057344177</c:v>
                </c:pt>
                <c:pt idx="8">
                  <c:v>1487.1877234143462</c:v>
                </c:pt>
                <c:pt idx="9">
                  <c:v>1665.6126426244693</c:v>
                </c:pt>
                <c:pt idx="10">
                  <c:v>1793.4492878674721</c:v>
                </c:pt>
                <c:pt idx="11">
                  <c:v>1943.877409357769</c:v>
                </c:pt>
                <c:pt idx="12">
                  <c:v>2045.3821960301989</c:v>
                </c:pt>
                <c:pt idx="13">
                  <c:v>2308.918281182448</c:v>
                </c:pt>
                <c:pt idx="14">
                  <c:v>2485.6011150496065</c:v>
                </c:pt>
                <c:pt idx="15">
                  <c:v>2635.7621210465918</c:v>
                </c:pt>
                <c:pt idx="16">
                  <c:v>2936.981091862117</c:v>
                </c:pt>
                <c:pt idx="17">
                  <c:v>3248.2482668487701</c:v>
                </c:pt>
                <c:pt idx="18">
                  <c:v>3549.6899524476185</c:v>
                </c:pt>
                <c:pt idx="19">
                  <c:v>3799.41984629527</c:v>
                </c:pt>
                <c:pt idx="20">
                  <c:v>3679.1066377378893</c:v>
                </c:pt>
                <c:pt idx="21">
                  <c:v>3884.6179535614042</c:v>
                </c:pt>
                <c:pt idx="22">
                  <c:v>4143.9790906064336</c:v>
                </c:pt>
                <c:pt idx="23">
                  <c:v>4629.5300078672471</c:v>
                </c:pt>
                <c:pt idx="24">
                  <c:v>5055.2521320557935</c:v>
                </c:pt>
                <c:pt idx="25">
                  <c:v>5398.1159805952984</c:v>
                </c:pt>
                <c:pt idx="26">
                  <c:v>5950.0923367021433</c:v>
                </c:pt>
                <c:pt idx="27">
                  <c:v>6641.4136700038252</c:v>
                </c:pt>
                <c:pt idx="28">
                  <c:v>7365.0949911916332</c:v>
                </c:pt>
                <c:pt idx="29">
                  <c:v>7808.4047058667084</c:v>
                </c:pt>
                <c:pt idx="30">
                  <c:v>8495.5778547758564</c:v>
                </c:pt>
                <c:pt idx="31">
                  <c:v>9318.5443906107994</c:v>
                </c:pt>
                <c:pt idx="32">
                  <c:v>9793.8629972053404</c:v>
                </c:pt>
                <c:pt idx="33">
                  <c:v>10361.641198306272</c:v>
                </c:pt>
                <c:pt idx="34">
                  <c:v>11208.680928480217</c:v>
                </c:pt>
                <c:pt idx="35">
                  <c:v>12163.341437433226</c:v>
                </c:pt>
                <c:pt idx="36">
                  <c:v>12998.674052601009</c:v>
                </c:pt>
                <c:pt idx="37">
                  <c:v>13671.957242992259</c:v>
                </c:pt>
                <c:pt idx="38">
                  <c:v>12877.36774850403</c:v>
                </c:pt>
                <c:pt idx="39">
                  <c:v>14252.342326310982</c:v>
                </c:pt>
                <c:pt idx="40">
                  <c:v>15414.291565396841</c:v>
                </c:pt>
                <c:pt idx="41">
                  <c:v>16038.725503684465</c:v>
                </c:pt>
                <c:pt idx="42">
                  <c:v>17178.169989992311</c:v>
                </c:pt>
                <c:pt idx="43">
                  <c:v>17627.214195126235</c:v>
                </c:pt>
                <c:pt idx="44">
                  <c:v>18470.021746639846</c:v>
                </c:pt>
                <c:pt idx="45">
                  <c:v>19225.010694145851</c:v>
                </c:pt>
                <c:pt idx="46">
                  <c:v>20131.07153981466</c:v>
                </c:pt>
                <c:pt idx="47">
                  <c:v>21191.246469604423</c:v>
                </c:pt>
                <c:pt idx="48">
                  <c:v>21664.606416492996</c:v>
                </c:pt>
                <c:pt idx="49">
                  <c:v>21724.242357668096</c:v>
                </c:pt>
                <c:pt idx="50">
                  <c:v>23087.22564384756</c:v>
                </c:pt>
                <c:pt idx="51">
                  <c:v>23754.772455274167</c:v>
                </c:pt>
                <c:pt idx="52">
                  <c:v>24197.941370467543</c:v>
                </c:pt>
                <c:pt idx="53">
                  <c:v>24850.354399339678</c:v>
                </c:pt>
                <c:pt idx="54">
                  <c:v>25485.584006510231</c:v>
                </c:pt>
                <c:pt idx="55">
                  <c:v>26063.706487050393</c:v>
                </c:pt>
                <c:pt idx="56">
                  <c:v>26725.501716457573</c:v>
                </c:pt>
                <c:pt idx="57">
                  <c:v>27492.576254672036</c:v>
                </c:pt>
                <c:pt idx="58">
                  <c:v>28157.73444669821</c:v>
                </c:pt>
                <c:pt idx="59">
                  <c:v>28675.034407346353</c:v>
                </c:pt>
              </c:numCache>
            </c:numRef>
          </c:val>
          <c:smooth val="0"/>
          <c:extLst>
            <c:ext xmlns:c16="http://schemas.microsoft.com/office/drawing/2014/chart" uri="{C3380CC4-5D6E-409C-BE32-E72D297353CC}">
              <c16:uniqueId val="{00000005-91E1-4E65-B448-7EBF8DDDBE8C}"/>
            </c:ext>
          </c:extLst>
        </c:ser>
        <c:ser>
          <c:idx val="6"/>
          <c:order val="6"/>
          <c:tx>
            <c:strRef>
              <c:f>Data!$B$18</c:f>
              <c:strCache>
                <c:ptCount val="1"/>
                <c:pt idx="0">
                  <c:v>Thailand</c:v>
                </c:pt>
              </c:strCache>
            </c:strRef>
          </c:tx>
          <c:spPr>
            <a:ln w="28575" cap="rnd">
              <a:solidFill>
                <a:schemeClr val="accent1">
                  <a:lumMod val="6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Data!$C$18:$BJ$18</c:f>
              <c:numCache>
                <c:formatCode>General</c:formatCode>
                <c:ptCount val="60"/>
                <c:pt idx="0">
                  <c:v>570.85778984850299</c:v>
                </c:pt>
                <c:pt idx="1">
                  <c:v>583.84476548449049</c:v>
                </c:pt>
                <c:pt idx="2">
                  <c:v>609.44990739220384</c:v>
                </c:pt>
                <c:pt idx="3">
                  <c:v>638.74599423062944</c:v>
                </c:pt>
                <c:pt idx="4">
                  <c:v>662.17607121320862</c:v>
                </c:pt>
                <c:pt idx="5">
                  <c:v>695.15867627368846</c:v>
                </c:pt>
                <c:pt idx="6">
                  <c:v>749.70879975688752</c:v>
                </c:pt>
                <c:pt idx="7">
                  <c:v>790.44568345809671</c:v>
                </c:pt>
                <c:pt idx="8">
                  <c:v>829.7731449483033</c:v>
                </c:pt>
                <c:pt idx="9">
                  <c:v>858.57052952966092</c:v>
                </c:pt>
                <c:pt idx="10">
                  <c:v>929.0934341533424</c:v>
                </c:pt>
                <c:pt idx="11">
                  <c:v>946.88305566508529</c:v>
                </c:pt>
                <c:pt idx="12">
                  <c:v>959.70587446957791</c:v>
                </c:pt>
                <c:pt idx="13">
                  <c:v>1028.9418399833471</c:v>
                </c:pt>
                <c:pt idx="14">
                  <c:v>1046.4238039384172</c:v>
                </c:pt>
                <c:pt idx="15">
                  <c:v>1070.563605768715</c:v>
                </c:pt>
                <c:pt idx="16">
                  <c:v>1142.0558927409556</c:v>
                </c:pt>
                <c:pt idx="17">
                  <c:v>1225.4147012730275</c:v>
                </c:pt>
                <c:pt idx="18">
                  <c:v>1321.6048049506294</c:v>
                </c:pt>
                <c:pt idx="19">
                  <c:v>1362.926481959365</c:v>
                </c:pt>
                <c:pt idx="20">
                  <c:v>1404.0059257403552</c:v>
                </c:pt>
                <c:pt idx="21">
                  <c:v>1457.6529481463031</c:v>
                </c:pt>
                <c:pt idx="22">
                  <c:v>1506.688282248278</c:v>
                </c:pt>
                <c:pt idx="23">
                  <c:v>1561.7177477868129</c:v>
                </c:pt>
                <c:pt idx="24">
                  <c:v>1621.7865277125181</c:v>
                </c:pt>
                <c:pt idx="25">
                  <c:v>1666.7512604285023</c:v>
                </c:pt>
                <c:pt idx="26">
                  <c:v>1727.3395461830917</c:v>
                </c:pt>
                <c:pt idx="27">
                  <c:v>1857.8960273216339</c:v>
                </c:pt>
                <c:pt idx="28">
                  <c:v>2068.5155317820072</c:v>
                </c:pt>
                <c:pt idx="29">
                  <c:v>2284.0342667960244</c:v>
                </c:pt>
                <c:pt idx="30">
                  <c:v>2503.8090358659401</c:v>
                </c:pt>
                <c:pt idx="31">
                  <c:v>2686.0685867907187</c:v>
                </c:pt>
                <c:pt idx="32">
                  <c:v>2874.1396069134421</c:v>
                </c:pt>
                <c:pt idx="33">
                  <c:v>3083.2180819647838</c:v>
                </c:pt>
                <c:pt idx="34">
                  <c:v>3299.3848576266923</c:v>
                </c:pt>
                <c:pt idx="35">
                  <c:v>3531.792291028155</c:v>
                </c:pt>
                <c:pt idx="36">
                  <c:v>3690.2699111588799</c:v>
                </c:pt>
                <c:pt idx="37">
                  <c:v>3546.4034127713235</c:v>
                </c:pt>
                <c:pt idx="38">
                  <c:v>3236.3882953706088</c:v>
                </c:pt>
                <c:pt idx="39">
                  <c:v>3345.6068242948627</c:v>
                </c:pt>
                <c:pt idx="40">
                  <c:v>3458.3527223849219</c:v>
                </c:pt>
                <c:pt idx="41">
                  <c:v>3544.442070524201</c:v>
                </c:pt>
                <c:pt idx="42">
                  <c:v>3731.2737885262782</c:v>
                </c:pt>
                <c:pt idx="43">
                  <c:v>3969.7349650921333</c:v>
                </c:pt>
                <c:pt idx="44">
                  <c:v>4190.488283126514</c:v>
                </c:pt>
                <c:pt idx="45">
                  <c:v>4337.8799753239646</c:v>
                </c:pt>
                <c:pt idx="46">
                  <c:v>4525.9555548970075</c:v>
                </c:pt>
                <c:pt idx="47">
                  <c:v>4745.3036852722216</c:v>
                </c:pt>
                <c:pt idx="48">
                  <c:v>4801.8774652009697</c:v>
                </c:pt>
                <c:pt idx="49">
                  <c:v>4744.7627911899117</c:v>
                </c:pt>
                <c:pt idx="50">
                  <c:v>5076.3401743870754</c:v>
                </c:pt>
                <c:pt idx="51">
                  <c:v>5094.4726605923679</c:v>
                </c:pt>
                <c:pt idx="52">
                  <c:v>5437.8776908162245</c:v>
                </c:pt>
                <c:pt idx="53">
                  <c:v>5558.7371399015301</c:v>
                </c:pt>
                <c:pt idx="54">
                  <c:v>5589.3255909470181</c:v>
                </c:pt>
                <c:pt idx="55">
                  <c:v>5741.353911483523</c:v>
                </c:pt>
                <c:pt idx="56">
                  <c:v>5916.1260721050494</c:v>
                </c:pt>
                <c:pt idx="57">
                  <c:v>6135.4719599082509</c:v>
                </c:pt>
                <c:pt idx="58">
                  <c:v>6370.014975978851</c:v>
                </c:pt>
                <c:pt idx="59">
                  <c:v>6501.5560559084524</c:v>
                </c:pt>
              </c:numCache>
            </c:numRef>
          </c:val>
          <c:smooth val="0"/>
          <c:extLst>
            <c:ext xmlns:c16="http://schemas.microsoft.com/office/drawing/2014/chart" uri="{C3380CC4-5D6E-409C-BE32-E72D297353CC}">
              <c16:uniqueId val="{00000006-91E1-4E65-B448-7EBF8DDDBE8C}"/>
            </c:ext>
          </c:extLst>
        </c:ser>
        <c:ser>
          <c:idx val="7"/>
          <c:order val="7"/>
          <c:tx>
            <c:strRef>
              <c:f>Data!$B$19</c:f>
              <c:strCache>
                <c:ptCount val="1"/>
                <c:pt idx="0">
                  <c:v>Vietnam</c:v>
                </c:pt>
              </c:strCache>
            </c:strRef>
          </c:tx>
          <c:spPr>
            <a:ln w="28575" cap="rnd">
              <a:solidFill>
                <a:schemeClr val="accent2">
                  <a:lumMod val="60000"/>
                </a:schemeClr>
              </a:solidFill>
              <a:round/>
            </a:ln>
            <a:effectLst/>
          </c:spPr>
          <c:marker>
            <c:symbol val="none"/>
          </c:marker>
          <c:cat>
            <c:numRef>
              <c:f>Data!$C$11:$BJ$11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Data!$C$19:$BJ$19</c:f>
              <c:numCache>
                <c:formatCode>General</c:formatCode>
                <c:ptCount val="60"/>
                <c:pt idx="24">
                  <c:v>377.50828112356646</c:v>
                </c:pt>
                <c:pt idx="25">
                  <c:v>382.96888456587578</c:v>
                </c:pt>
                <c:pt idx="26">
                  <c:v>384.82214562735481</c:v>
                </c:pt>
                <c:pt idx="27">
                  <c:v>389.80090990315517</c:v>
                </c:pt>
                <c:pt idx="28">
                  <c:v>400.89050759703406</c:v>
                </c:pt>
                <c:pt idx="29">
                  <c:v>421.16693076184646</c:v>
                </c:pt>
                <c:pt idx="30">
                  <c:v>433.28393680375677</c:v>
                </c:pt>
                <c:pt idx="31">
                  <c:v>449.53665320780942</c:v>
                </c:pt>
                <c:pt idx="32">
                  <c:v>478.43689536544139</c:v>
                </c:pt>
                <c:pt idx="33">
                  <c:v>506.9272973902219</c:v>
                </c:pt>
                <c:pt idx="34">
                  <c:v>541.61459516331286</c:v>
                </c:pt>
                <c:pt idx="35">
                  <c:v>583.31408457977568</c:v>
                </c:pt>
                <c:pt idx="36">
                  <c:v>628.08414711209014</c:v>
                </c:pt>
                <c:pt idx="37">
                  <c:v>669.91165965125151</c:v>
                </c:pt>
                <c:pt idx="38">
                  <c:v>699.61694211845031</c:v>
                </c:pt>
                <c:pt idx="39">
                  <c:v>724.47978295680787</c:v>
                </c:pt>
                <c:pt idx="40">
                  <c:v>765.18565093261441</c:v>
                </c:pt>
                <c:pt idx="41">
                  <c:v>804.19886166993263</c:v>
                </c:pt>
                <c:pt idx="42">
                  <c:v>846.72629195559057</c:v>
                </c:pt>
                <c:pt idx="43">
                  <c:v>896.7043757534567</c:v>
                </c:pt>
                <c:pt idx="44">
                  <c:v>955.44726709164422</c:v>
                </c:pt>
                <c:pt idx="45">
                  <c:v>1018.1211238233172</c:v>
                </c:pt>
                <c:pt idx="46">
                  <c:v>1079.0624884269496</c:v>
                </c:pt>
                <c:pt idx="47">
                  <c:v>1145.140037719779</c:v>
                </c:pt>
                <c:pt idx="48">
                  <c:v>1198.4172135026186</c:v>
                </c:pt>
                <c:pt idx="49">
                  <c:v>1250.7957605758722</c:v>
                </c:pt>
                <c:pt idx="50">
                  <c:v>1317.8907061783559</c:v>
                </c:pt>
                <c:pt idx="51">
                  <c:v>1385.8903846689188</c:v>
                </c:pt>
                <c:pt idx="52">
                  <c:v>1443.4926148887205</c:v>
                </c:pt>
                <c:pt idx="53">
                  <c:v>1505.8109488291352</c:v>
                </c:pt>
                <c:pt idx="54">
                  <c:v>1579.1891019370009</c:v>
                </c:pt>
                <c:pt idx="55">
                  <c:v>1667.1718910463001</c:v>
                </c:pt>
                <c:pt idx="56">
                  <c:v>1752.5319461337679</c:v>
                </c:pt>
                <c:pt idx="57">
                  <c:v>1852.9630373261809</c:v>
                </c:pt>
                <c:pt idx="58">
                  <c:v>1964.4759908863041</c:v>
                </c:pt>
                <c:pt idx="59">
                  <c:v>2082.2436943423422</c:v>
                </c:pt>
              </c:numCache>
            </c:numRef>
          </c:val>
          <c:smooth val="0"/>
          <c:extLst>
            <c:ext xmlns:c16="http://schemas.microsoft.com/office/drawing/2014/chart" uri="{C3380CC4-5D6E-409C-BE32-E72D297353CC}">
              <c16:uniqueId val="{00000007-91E1-4E65-B448-7EBF8DDDBE8C}"/>
            </c:ext>
          </c:extLst>
        </c:ser>
        <c:dLbls>
          <c:showLegendKey val="0"/>
          <c:showVal val="0"/>
          <c:showCatName val="0"/>
          <c:showSerName val="0"/>
          <c:showPercent val="0"/>
          <c:showBubbleSize val="0"/>
        </c:dLbls>
        <c:smooth val="0"/>
        <c:axId val="1910104384"/>
        <c:axId val="455256496"/>
      </c:lineChart>
      <c:catAx>
        <c:axId val="19101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5256496"/>
        <c:crosses val="autoZero"/>
        <c:auto val="1"/>
        <c:lblAlgn val="ctr"/>
        <c:lblOffset val="100"/>
        <c:noMultiLvlLbl val="0"/>
      </c:catAx>
      <c:valAx>
        <c:axId val="455256496"/>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91010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2">
          <a:lumMod val="75000"/>
        </a:schemeClr>
      </a:solid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4-16T20:54:20.359" idx="3">
    <p:pos x="10" y="10"/>
    <p:text>India's drop in GDP is much higher than anyone--Thailand comes next</p:text>
    <p:extLst>
      <p:ext uri="{C676402C-5697-4E1C-873F-D02D1690AC5C}">
        <p15:threadingInfo xmlns:p15="http://schemas.microsoft.com/office/powerpoint/2012/main" timeZoneBias="240"/>
      </p:ext>
    </p:extLst>
  </p:cm>
  <p:cm authorId="1" dt="2021-04-16T20:57:49.521" idx="4">
    <p:pos x="10" y="106"/>
    <p:text>What explains it</p:text>
    <p:extLst>
      <p:ext uri="{C676402C-5697-4E1C-873F-D02D1690AC5C}">
        <p15:threadingInfo xmlns:p15="http://schemas.microsoft.com/office/powerpoint/2012/main" timeZoneBias="240">
          <p15:parentCm authorId="1" idx="3"/>
        </p15:threadingInfo>
      </p:ext>
    </p:extLst>
  </p:cm>
  <p:cm authorId="2" dt="2021-04-18T15:08:08.167" idx="1">
    <p:pos x="10" y="202"/>
    <p:text>https://www.thehindu.com/business/Economy/after-a-contraction-of-8-expected-growth-of-125-for-india-imf/article34254394.ece</p:text>
    <p:extLst>
      <p:ext uri="{C676402C-5697-4E1C-873F-D02D1690AC5C}">
        <p15:threadingInfo xmlns:p15="http://schemas.microsoft.com/office/powerpoint/2012/main" timeZoneBias="-33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6T21:00:14.643" idx="5">
    <p:pos x="10" y="10"/>
    <p:text>Why is South Korea excluded from 2nd figure</p:text>
    <p:extLst>
      <p:ext uri="{C676402C-5697-4E1C-873F-D02D1690AC5C}">
        <p15:threadingInfo xmlns:p15="http://schemas.microsoft.com/office/powerpoint/2012/main" timeZoneBias="240"/>
      </p:ext>
    </p:extLst>
  </p:cm>
  <p:cm authorId="2" dt="2021-04-18T15:10:00.158" idx="3">
    <p:pos x="10" y="106"/>
    <p:text>Because of Scaling problem, to understand more clearly how other countries performed</p:text>
    <p:extLst>
      <p:ext uri="{C676402C-5697-4E1C-873F-D02D1690AC5C}">
        <p15:threadingInfo xmlns:p15="http://schemas.microsoft.com/office/powerpoint/2012/main" timeZoneBias="-330">
          <p15:parentCm authorId="1" idx="5"/>
        </p15:threadingInfo>
      </p:ext>
    </p:extLst>
  </p:cm>
  <p:cm authorId="1" dt="2021-04-16T21:52:07.593" idx="10">
    <p:pos x="7529" y="122"/>
    <p:text>Korea, Thailand and Indonesia have had higher rates of growth if considered from 1960? Please check</p:text>
    <p:extLst>
      <p:ext uri="{C676402C-5697-4E1C-873F-D02D1690AC5C}">
        <p15:threadingInfo xmlns:p15="http://schemas.microsoft.com/office/powerpoint/2012/main" timeZoneBias="240"/>
      </p:ext>
    </p:extLst>
  </p:cm>
  <p:cm authorId="2" dt="2021-04-18T15:25:17.529" idx="5">
    <p:pos x="7529" y="314"/>
    <p:text>Please see next slide</p:text>
    <p:extLst>
      <p:ext uri="{C676402C-5697-4E1C-873F-D02D1690AC5C}">
        <p15:threadingInfo xmlns:p15="http://schemas.microsoft.com/office/powerpoint/2012/main" timeZoneBias="-330">
          <p15:parentCm authorId="1" idx="10"/>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6T20:41:06.606" idx="2">
    <p:pos x="10" y="10"/>
    <p:text>Which countries have had the most decline in share of agriculute? how do we estimate it</p:text>
    <p:extLst>
      <p:ext uri="{C676402C-5697-4E1C-873F-D02D1690AC5C}">
        <p15:threadingInfo xmlns:p15="http://schemas.microsoft.com/office/powerpoint/2012/main" timeZoneBias="240"/>
      </p:ext>
    </p:extLst>
  </p:cm>
  <p:cm authorId="2" dt="2021-04-18T15:57:21.906" idx="6">
    <p:pos x="10" y="106"/>
    <p:text>Please see next slide using Base year 1985=100</p:text>
    <p:extLst>
      <p:ext uri="{C676402C-5697-4E1C-873F-D02D1690AC5C}">
        <p15:threadingInfo xmlns:p15="http://schemas.microsoft.com/office/powerpoint/2012/main" timeZoneBias="-330">
          <p15:parentCm authorId="1" idx="2"/>
        </p15:threadingInfo>
      </p:ext>
    </p:extLst>
  </p:cm>
  <p:cm authorId="1" dt="2021-04-21T23:18:39.636" idx="16">
    <p:pos x="106" y="106"/>
    <p:text>Combine 18 and 19 in one slide</p:text>
    <p:extLst>
      <p:ext uri="{C676402C-5697-4E1C-873F-D02D1690AC5C}">
        <p15:threadingInfo xmlns:p15="http://schemas.microsoft.com/office/powerpoint/2012/main" timeZoneBias="240"/>
      </p:ext>
    </p:extLst>
  </p:cm>
  <p:cm authorId="1" dt="2021-04-21T23:18:46.635" idx="17">
    <p:pos x="202" y="202"/>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4-16T21:54:29.351" idx="11">
    <p:pos x="10" y="10"/>
    <p:text>China's share of industry has declined since 2010 but the declinestarted a little later than India's since 2009--24%</p:text>
    <p:extLst>
      <p:ext uri="{C676402C-5697-4E1C-873F-D02D1690AC5C}">
        <p15:threadingInfo xmlns:p15="http://schemas.microsoft.com/office/powerpoint/2012/main" timeZoneBias="240"/>
      </p:ext>
    </p:extLst>
  </p:cm>
  <p:cm authorId="1" dt="2021-04-16T21:56:59.958" idx="12">
    <p:pos x="10" y="106"/>
    <p:text>Bangladesh--mostly textiles</p:text>
    <p:extLst>
      <p:ext uri="{C676402C-5697-4E1C-873F-D02D1690AC5C}">
        <p15:threadingInfo xmlns:p15="http://schemas.microsoft.com/office/powerpoint/2012/main" timeZoneBias="240">
          <p15:parentCm authorId="1" idx="11"/>
        </p15:threadingInfo>
      </p:ext>
    </p:extLst>
  </p:cm>
  <p:cm authorId="2" dt="2021-04-18T16:09:57.673" idx="7">
    <p:pos x="10" y="202"/>
    <p:text>Please see next slide using Base year 1985=100</p:text>
    <p:extLst>
      <p:ext uri="{C676402C-5697-4E1C-873F-D02D1690AC5C}">
        <p15:threadingInfo xmlns:p15="http://schemas.microsoft.com/office/powerpoint/2012/main" timeZoneBias="-330">
          <p15:parentCm authorId="1" idx="11"/>
        </p15:threadingInfo>
      </p:ext>
    </p:extLst>
  </p:cm>
  <p:cm authorId="1" dt="2021-04-21T23:19:48.840" idx="18">
    <p:pos x="106" y="106"/>
    <p:text>Combine #20 and #21 in onslide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4-16T22:02:54.460" idx="15">
    <p:pos x="7529" y="114"/>
    <p:text>Sigificant decline in empoloyment in S Korea</p:text>
    <p:extLst>
      <p:ext uri="{C676402C-5697-4E1C-873F-D02D1690AC5C}">
        <p15:threadingInfo xmlns:p15="http://schemas.microsoft.com/office/powerpoint/2012/main" timeZoneBias="240"/>
      </p:ext>
    </p:extLst>
  </p:cm>
  <p:cm authorId="2" dt="2021-04-18T16:45:48.428" idx="10">
    <p:pos x="7529" y="210"/>
    <p:text>Please see next slide using Base year 1991=100</p:text>
    <p:extLst>
      <p:ext uri="{C676402C-5697-4E1C-873F-D02D1690AC5C}">
        <p15:threadingInfo xmlns:p15="http://schemas.microsoft.com/office/powerpoint/2012/main" timeZoneBias="-330">
          <p15:parentCm authorId="1" idx="15"/>
        </p15:threadingInfo>
      </p:ext>
    </p:extLst>
  </p:cm>
  <p:cm authorId="1" dt="2021-04-21T23:22:45.176" idx="21">
    <p:pos x="10" y="10"/>
    <p:text>Combine #25</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4-16T21:27:47.139" idx="6">
    <p:pos x="10" y="10"/>
    <p:text/>
    <p:extLst>
      <p:ext uri="{C676402C-5697-4E1C-873F-D02D1690AC5C}">
        <p15:threadingInfo xmlns:p15="http://schemas.microsoft.com/office/powerpoint/2012/main" timeZoneBias="240"/>
      </p:ext>
    </p:extLst>
  </p:cm>
  <p:cm authorId="1" dt="2021-04-16T21:35:45.994" idx="8">
    <p:pos x="10" y="106"/>
    <p:text>Do we have data on 2000</p:text>
    <p:extLst>
      <p:ext uri="{C676402C-5697-4E1C-873F-D02D1690AC5C}">
        <p15:threadingInfo xmlns:p15="http://schemas.microsoft.com/office/powerpoint/2012/main" timeZoneBias="240">
          <p15:parentCm authorId="1" idx="6"/>
        </p15:threadingInfo>
      </p:ext>
    </p:extLst>
  </p:cm>
  <p:cm authorId="2" dt="2021-04-18T17:21:41.915" idx="12">
    <p:pos x="10" y="202"/>
    <p:text>This is the latest available data using IMF, Fiscal Monitor, April 2021 Report</p:text>
    <p:extLst>
      <p:ext uri="{C676402C-5697-4E1C-873F-D02D1690AC5C}">
        <p15:threadingInfo xmlns:p15="http://schemas.microsoft.com/office/powerpoint/2012/main" timeZoneBias="-330">
          <p15:parentCm authorId="1" idx="6"/>
        </p15:threadingInfo>
      </p:ext>
    </p:extLst>
  </p:cm>
</p:cmLst>
</file>

<file path=ppt/drawings/drawing1.xml><?xml version="1.0" encoding="utf-8"?>
<c:userShapes xmlns:c="http://schemas.openxmlformats.org/drawingml/2006/chart">
  <cdr:relSizeAnchor xmlns:cdr="http://schemas.openxmlformats.org/drawingml/2006/chartDrawing">
    <cdr:from>
      <cdr:x>0.48729</cdr:x>
      <cdr:y>0.13496</cdr:y>
    </cdr:from>
    <cdr:to>
      <cdr:x>0.4884</cdr:x>
      <cdr:y>0.85841</cdr:y>
    </cdr:to>
    <cdr:cxnSp macro="">
      <cdr:nvCxnSpPr>
        <cdr:cNvPr id="5" name="Straight Connector 4">
          <a:extLst xmlns:a="http://schemas.openxmlformats.org/drawingml/2006/main">
            <a:ext uri="{FF2B5EF4-FFF2-40B4-BE49-F238E27FC236}">
              <a16:creationId xmlns:a16="http://schemas.microsoft.com/office/drawing/2014/main" id="{9F1CDE7C-2299-4CD5-86EA-FBC070D93277}"/>
            </a:ext>
          </a:extLst>
        </cdr:cNvPr>
        <cdr:cNvCxnSpPr/>
      </cdr:nvCxnSpPr>
      <cdr:spPr>
        <a:xfrm xmlns:a="http://schemas.openxmlformats.org/drawingml/2006/main" flipV="1">
          <a:off x="5679583" y="785611"/>
          <a:ext cx="12879" cy="4211392"/>
        </a:xfrm>
        <a:prstGeom xmlns:a="http://schemas.openxmlformats.org/drawingml/2006/main" prst="line">
          <a:avLst/>
        </a:prstGeom>
        <a:ln xmlns:a="http://schemas.openxmlformats.org/drawingml/2006/main" w="381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B3CB0-B170-4D1E-B414-A9693AF8C782}"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F65C6-A31D-40B0-9E87-0DDB0E383776}" type="slidenum">
              <a:rPr lang="en-US" smtClean="0"/>
              <a:t>‹#›</a:t>
            </a:fld>
            <a:endParaRPr lang="en-US"/>
          </a:p>
        </p:txBody>
      </p:sp>
    </p:spTree>
    <p:extLst>
      <p:ext uri="{BB962C8B-B14F-4D97-AF65-F5344CB8AC3E}">
        <p14:creationId xmlns:p14="http://schemas.microsoft.com/office/powerpoint/2010/main" val="24513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550, 000, 4% of population, &gt;25% of </a:t>
            </a:r>
            <a:r>
              <a:rPr lang="en-US" dirty="0" err="1"/>
              <a:t>of</a:t>
            </a:r>
            <a:r>
              <a:rPr lang="en-US" dirty="0"/>
              <a:t> cases and 20% of deaths, great inequity, particularly poor women, $3.7 trillion</a:t>
            </a:r>
          </a:p>
          <a:p>
            <a:r>
              <a:rPr lang="en-US" dirty="0"/>
              <a:t>In </a:t>
            </a:r>
            <a:r>
              <a:rPr lang="en-US" dirty="0" err="1"/>
              <a:t>india</a:t>
            </a:r>
            <a:r>
              <a:rPr lang="en-US" dirty="0"/>
              <a:t>—closing of the country—strong early response, but returnee migration poorly handled., now D for Vaccines&gt; Supply, shortages of vaccines, broken supply chains, lock downs not followed, lack of investment in public health system, </a:t>
            </a:r>
            <a:r>
              <a:rPr lang="en-US" dirty="0" err="1"/>
              <a:t>Kumbhamela</a:t>
            </a:r>
            <a:r>
              <a:rPr lang="en-US" dirty="0"/>
              <a:t>—state elections in three states</a:t>
            </a:r>
          </a:p>
          <a:p>
            <a:r>
              <a:rPr lang="en-US" dirty="0"/>
              <a:t>The structure of the health system unsuited to addressing pandemics, govt spending insufficient, India will not be safe until COVID is under control</a:t>
            </a:r>
          </a:p>
        </p:txBody>
      </p:sp>
      <p:sp>
        <p:nvSpPr>
          <p:cNvPr id="4" name="Slide Number Placeholder 3"/>
          <p:cNvSpPr>
            <a:spLocks noGrp="1"/>
          </p:cNvSpPr>
          <p:nvPr>
            <p:ph type="sldNum" sz="quarter" idx="5"/>
          </p:nvPr>
        </p:nvSpPr>
        <p:spPr/>
        <p:txBody>
          <a:bodyPr/>
          <a:lstStyle/>
          <a:p>
            <a:fld id="{EEEF65C6-A31D-40B0-9E87-0DDB0E383776}" type="slidenum">
              <a:rPr lang="en-US" smtClean="0"/>
              <a:t>5</a:t>
            </a:fld>
            <a:endParaRPr lang="en-US"/>
          </a:p>
        </p:txBody>
      </p:sp>
    </p:spTree>
    <p:extLst>
      <p:ext uri="{BB962C8B-B14F-4D97-AF65-F5344CB8AC3E}">
        <p14:creationId xmlns:p14="http://schemas.microsoft.com/office/powerpoint/2010/main" val="25290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Farmers’ Produce Trade and Commerce (Promotion and Facilitation) Act, 2020</a:t>
            </a:r>
          </a:p>
          <a:p>
            <a:r>
              <a:rPr lang="en-US" dirty="0"/>
              <a:t>Farmers (Empowerment and Protection) Agreement of Price Assurance and </a:t>
            </a:r>
          </a:p>
          <a:p>
            <a:r>
              <a:rPr lang="en-US" dirty="0"/>
              <a:t>Farm Services Act, 2020</a:t>
            </a:r>
          </a:p>
          <a:p>
            <a:r>
              <a:rPr lang="en-US" dirty="0"/>
              <a:t>Essential Commodities (Amendment) Act, 2020</a:t>
            </a:r>
          </a:p>
        </p:txBody>
      </p:sp>
      <p:sp>
        <p:nvSpPr>
          <p:cNvPr id="4" name="Slide Number Placeholder 3"/>
          <p:cNvSpPr>
            <a:spLocks noGrp="1"/>
          </p:cNvSpPr>
          <p:nvPr>
            <p:ph type="sldNum" sz="quarter" idx="5"/>
          </p:nvPr>
        </p:nvSpPr>
        <p:spPr/>
        <p:txBody>
          <a:bodyPr/>
          <a:lstStyle/>
          <a:p>
            <a:fld id="{EEEF65C6-A31D-40B0-9E87-0DDB0E383776}" type="slidenum">
              <a:rPr lang="en-US" smtClean="0"/>
              <a:t>12</a:t>
            </a:fld>
            <a:endParaRPr lang="en-US"/>
          </a:p>
        </p:txBody>
      </p:sp>
    </p:spTree>
    <p:extLst>
      <p:ext uri="{BB962C8B-B14F-4D97-AF65-F5344CB8AC3E}">
        <p14:creationId xmlns:p14="http://schemas.microsoft.com/office/powerpoint/2010/main" val="328656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Govt Expenditures are 27% and China 34%</a:t>
            </a:r>
          </a:p>
        </p:txBody>
      </p:sp>
      <p:sp>
        <p:nvSpPr>
          <p:cNvPr id="4" name="Slide Number Placeholder 3"/>
          <p:cNvSpPr>
            <a:spLocks noGrp="1"/>
          </p:cNvSpPr>
          <p:nvPr>
            <p:ph type="sldNum" sz="quarter" idx="5"/>
          </p:nvPr>
        </p:nvSpPr>
        <p:spPr/>
        <p:txBody>
          <a:bodyPr/>
          <a:lstStyle/>
          <a:p>
            <a:fld id="{EEEF65C6-A31D-40B0-9E87-0DDB0E383776}" type="slidenum">
              <a:rPr lang="en-US" smtClean="0"/>
              <a:t>25</a:t>
            </a:fld>
            <a:endParaRPr lang="en-US"/>
          </a:p>
        </p:txBody>
      </p:sp>
    </p:spTree>
    <p:extLst>
      <p:ext uri="{BB962C8B-B14F-4D97-AF65-F5344CB8AC3E}">
        <p14:creationId xmlns:p14="http://schemas.microsoft.com/office/powerpoint/2010/main" val="109933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pc="-10"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verage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y</a:t>
            </a:r>
            <a:r>
              <a:rPr lang="en-US" spc="-5" dirty="0">
                <a:latin typeface="Georgia" panose="02040502050405020303" pitchFamily="18" charset="0"/>
                <a:ea typeface="Georgia" panose="02040502050405020303" pitchFamily="18" charset="0"/>
                <a:cs typeface="Georgia" panose="02040502050405020303" pitchFamily="18" charset="0"/>
              </a:rPr>
              <a:t>men</a:t>
            </a:r>
            <a:r>
              <a:rPr lang="en-US" dirty="0">
                <a:latin typeface="Georgia" panose="02040502050405020303" pitchFamily="18" charset="0"/>
                <a:ea typeface="Georgia" panose="02040502050405020303" pitchFamily="18" charset="0"/>
                <a:cs typeface="Georgia" panose="02040502050405020303" pitchFamily="18" charset="0"/>
              </a:rPr>
              <a:t>t</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ceiv</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d</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20"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ho</a:t>
            </a:r>
            <a:r>
              <a:rPr lang="en-US" dirty="0">
                <a:latin typeface="Georgia" panose="02040502050405020303" pitchFamily="18" charset="0"/>
                <a:ea typeface="Georgia" panose="02040502050405020303" pitchFamily="18" charset="0"/>
                <a:cs typeface="Georgia" panose="02040502050405020303" pitchFamily="18" charset="0"/>
              </a:rPr>
              <a:t>u</a:t>
            </a:r>
            <a:r>
              <a:rPr lang="en-US" spc="5"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eh</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d</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in</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20</a:t>
            </a:r>
            <a:r>
              <a:rPr lang="en-US" spc="5" dirty="0">
                <a:latin typeface="Georgia" panose="02040502050405020303" pitchFamily="18" charset="0"/>
                <a:ea typeface="Georgia" panose="02040502050405020303" pitchFamily="18" charset="0"/>
                <a:cs typeface="Georgia" panose="02040502050405020303" pitchFamily="18" charset="0"/>
              </a:rPr>
              <a:t>1</a:t>
            </a:r>
            <a:r>
              <a:rPr lang="en-US" spc="20" dirty="0">
                <a:latin typeface="Georgia" panose="02040502050405020303" pitchFamily="18" charset="0"/>
                <a:ea typeface="Georgia" panose="02040502050405020303" pitchFamily="18" charset="0"/>
                <a:cs typeface="Georgia" panose="02040502050405020303" pitchFamily="18" charset="0"/>
              </a:rPr>
              <a:t>1</a:t>
            </a:r>
            <a:r>
              <a:rPr lang="en-US" spc="-5" dirty="0">
                <a:latin typeface="Georgia" panose="02040502050405020303" pitchFamily="18" charset="0"/>
                <a:ea typeface="Georgia" panose="02040502050405020303" pitchFamily="18" charset="0"/>
                <a:cs typeface="Georgia" panose="02040502050405020303" pitchFamily="18" charset="0"/>
              </a:rPr>
              <a:t>-</a:t>
            </a:r>
            <a:r>
              <a:rPr lang="en-US" spc="5" dirty="0">
                <a:latin typeface="Georgia" panose="02040502050405020303" pitchFamily="18" charset="0"/>
                <a:ea typeface="Georgia" panose="02040502050405020303" pitchFamily="18" charset="0"/>
                <a:cs typeface="Georgia" panose="02040502050405020303" pitchFamily="18" charset="0"/>
              </a:rPr>
              <a:t>1</a:t>
            </a:r>
            <a:r>
              <a:rPr lang="en-US" dirty="0">
                <a:latin typeface="Georgia" panose="02040502050405020303" pitchFamily="18" charset="0"/>
                <a:ea typeface="Georgia" panose="02040502050405020303" pitchFamily="18" charset="0"/>
                <a:cs typeface="Georgia" panose="02040502050405020303" pitchFamily="18" charset="0"/>
              </a:rPr>
              <a:t>2</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was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3</a:t>
            </a:r>
            <a:r>
              <a:rPr lang="en-US" spc="-5" dirty="0">
                <a:latin typeface="Georgia" panose="02040502050405020303" pitchFamily="18" charset="0"/>
                <a:ea typeface="Georgia" panose="02040502050405020303" pitchFamily="18" charset="0"/>
                <a:cs typeface="Georgia" panose="02040502050405020303" pitchFamily="18" charset="0"/>
              </a:rPr>
              <a:t>1</a:t>
            </a:r>
            <a:r>
              <a:rPr lang="en-US" spc="5" dirty="0">
                <a:latin typeface="Georgia" panose="02040502050405020303" pitchFamily="18" charset="0"/>
                <a:ea typeface="Georgia" panose="02040502050405020303" pitchFamily="18" charset="0"/>
                <a:cs typeface="Georgia" panose="02040502050405020303" pitchFamily="18" charset="0"/>
              </a:rPr>
              <a:t>1</a:t>
            </a:r>
            <a:r>
              <a:rPr lang="en-US" dirty="0">
                <a:latin typeface="Georgia" panose="02040502050405020303" pitchFamily="18" charset="0"/>
                <a:ea typeface="Georgia" panose="02040502050405020303" pitchFamily="18" charset="0"/>
                <a:cs typeface="Georgia" panose="02040502050405020303" pitchFamily="18" charset="0"/>
              </a:rPr>
              <a:t>/</a:t>
            </a:r>
            <a:r>
              <a:rPr lang="en-US" spc="-15" dirty="0">
                <a:latin typeface="Georgia" panose="02040502050405020303" pitchFamily="18" charset="0"/>
                <a:ea typeface="Georgia" panose="02040502050405020303" pitchFamily="18" charset="0"/>
                <a:cs typeface="Georgia" panose="02040502050405020303" pitchFamily="18" charset="0"/>
              </a:rPr>
              <a:t>m</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5" dirty="0">
                <a:latin typeface="Georgia" panose="02040502050405020303" pitchFamily="18" charset="0"/>
                <a:ea typeface="Georgia" panose="02040502050405020303" pitchFamily="18" charset="0"/>
                <a:cs typeface="Georgia" panose="02040502050405020303" pitchFamily="18" charset="0"/>
              </a:rPr>
              <a:t>n</a:t>
            </a:r>
            <a:r>
              <a:rPr lang="en-US"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r</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a</a:t>
            </a:r>
            <a:r>
              <a:rPr lang="en-US" spc="5" dirty="0">
                <a:latin typeface="Georgia" panose="02040502050405020303" pitchFamily="18" charset="0"/>
                <a:ea typeface="Georgia" panose="02040502050405020303" pitchFamily="18" charset="0"/>
                <a:cs typeface="Georgia" panose="02040502050405020303" pitchFamily="18" charset="0"/>
              </a:rPr>
              <a:t>b</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ut</a:t>
            </a:r>
            <a:r>
              <a:rPr lang="en-US" spc="5" dirty="0">
                <a:latin typeface="Georgia" panose="02040502050405020303" pitchFamily="18" charset="0"/>
                <a:ea typeface="Georgia" panose="02040502050405020303" pitchFamily="18" charset="0"/>
                <a:cs typeface="Georgia" panose="02040502050405020303" pitchFamily="18" charset="0"/>
              </a:rPr>
              <a:t> R</a:t>
            </a:r>
            <a:r>
              <a:rPr lang="en-US" dirty="0">
                <a:latin typeface="Georgia" panose="02040502050405020303" pitchFamily="18" charset="0"/>
                <a:ea typeface="Georgia" panose="02040502050405020303" pitchFamily="18" charset="0"/>
                <a:cs typeface="Georgia" panose="02040502050405020303" pitchFamily="18" charset="0"/>
              </a:rPr>
              <a:t>s.</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2</a:t>
            </a:r>
            <a:r>
              <a:rPr lang="en-US" spc="5" dirty="0">
                <a:latin typeface="Georgia" panose="02040502050405020303" pitchFamily="18" charset="0"/>
                <a:ea typeface="Georgia" panose="02040502050405020303" pitchFamily="18" charset="0"/>
                <a:cs typeface="Georgia" panose="02040502050405020303" pitchFamily="18" charset="0"/>
              </a:rPr>
              <a:t> 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10"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n</a:t>
            </a:r>
            <a:r>
              <a:rPr lang="en-US" spc="5" dirty="0">
                <a:latin typeface="Georgia" panose="02040502050405020303" pitchFamily="18" charset="0"/>
                <a:ea typeface="Georgia" panose="02040502050405020303" pitchFamily="18" charset="0"/>
                <a:cs typeface="Georgia" panose="02040502050405020303" pitchFamily="18" charset="0"/>
              </a:rPr>
              <a:t> 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 da</a:t>
            </a:r>
            <a:r>
              <a:rPr lang="en-US" spc="-5" dirty="0">
                <a:latin typeface="Georgia" panose="02040502050405020303" pitchFamily="18" charset="0"/>
                <a:ea typeface="Georgia" panose="02040502050405020303" pitchFamily="18" charset="0"/>
                <a:cs typeface="Georgia" panose="02040502050405020303" pitchFamily="18" charset="0"/>
              </a:rPr>
              <a:t>y</a:t>
            </a:r>
            <a:r>
              <a:rPr lang="en-US"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r  7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spc="-10"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ce</a:t>
            </a:r>
            <a:r>
              <a:rPr lang="en-US" spc="-5" dirty="0">
                <a:latin typeface="Georgia" panose="02040502050405020303" pitchFamily="18" charset="0"/>
                <a:ea typeface="Georgia" panose="02040502050405020303" pitchFamily="18" charset="0"/>
                <a:cs typeface="Georgia" panose="02040502050405020303" pitchFamily="18" charset="0"/>
              </a:rPr>
              <a:t>n</a:t>
            </a:r>
            <a:r>
              <a:rPr lang="en-US" dirty="0">
                <a:latin typeface="Georgia" panose="02040502050405020303" pitchFamily="18" charset="0"/>
                <a:ea typeface="Georgia" panose="02040502050405020303" pitchFamily="18" charset="0"/>
                <a:cs typeface="Georgia" panose="02040502050405020303" pitchFamily="18" charset="0"/>
              </a:rPr>
              <a:t>t</a:t>
            </a:r>
            <a:r>
              <a:rPr lang="en-US" spc="26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f</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25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u</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l</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ver</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y</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i</a:t>
            </a:r>
            <a:r>
              <a:rPr lang="en-US" spc="-5" dirty="0">
                <a:latin typeface="Georgia" panose="02040502050405020303" pitchFamily="18" charset="0"/>
                <a:ea typeface="Georgia" panose="02040502050405020303" pitchFamily="18" charset="0"/>
                <a:cs typeface="Georgia" panose="02040502050405020303" pitchFamily="18" charset="0"/>
              </a:rPr>
              <a:t>ne</a:t>
            </a:r>
            <a:r>
              <a:rPr lang="en-US" dirty="0">
                <a:latin typeface="Georgia" panose="02040502050405020303" pitchFamily="18" charset="0"/>
                <a:ea typeface="Georgia" panose="02040502050405020303" pitchFamily="18" charset="0"/>
                <a:cs typeface="Georgia" panose="02040502050405020303" pitchFamily="18" charset="0"/>
              </a:rPr>
              <a:t>.  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255" dirty="0">
                <a:latin typeface="Georgia" panose="02040502050405020303" pitchFamily="18" charset="0"/>
                <a:ea typeface="Georgia" panose="02040502050405020303" pitchFamily="18" charset="0"/>
                <a:cs typeface="Georgia" panose="02040502050405020303" pitchFamily="18" charset="0"/>
              </a:rPr>
              <a:t> </a:t>
            </a:r>
            <a:r>
              <a:rPr lang="en-US" spc="20" dirty="0">
                <a:latin typeface="Georgia" panose="02040502050405020303" pitchFamily="18" charset="0"/>
                <a:ea typeface="Georgia" panose="02040502050405020303" pitchFamily="18" charset="0"/>
                <a:cs typeface="Georgia" panose="02040502050405020303" pitchFamily="18" charset="0"/>
              </a:rPr>
              <a:t>i</a:t>
            </a:r>
            <a:r>
              <a:rPr lang="en-US" dirty="0">
                <a:latin typeface="Georgia" panose="02040502050405020303" pitchFamily="18" charset="0"/>
                <a:ea typeface="Georgia" panose="02040502050405020303" pitchFamily="18" charset="0"/>
                <a:cs typeface="Georgia" panose="02040502050405020303" pitchFamily="18" charset="0"/>
              </a:rPr>
              <a:t>m</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ct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n</a:t>
            </a:r>
            <a:r>
              <a:rPr lang="en-US" spc="24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ver</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y</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w</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s  c</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5" dirty="0">
                <a:latin typeface="Georgia" panose="02040502050405020303" pitchFamily="18" charset="0"/>
                <a:ea typeface="Georgia" panose="02040502050405020303" pitchFamily="18" charset="0"/>
                <a:cs typeface="Georgia" panose="02040502050405020303" pitchFamily="18" charset="0"/>
              </a:rPr>
              <a:t>n</a:t>
            </a:r>
            <a:r>
              <a:rPr lang="en-US" dirty="0">
                <a:latin typeface="Georgia" panose="02040502050405020303" pitchFamily="18" charset="0"/>
                <a:ea typeface="Georgia" panose="02040502050405020303" pitchFamily="18" charset="0"/>
                <a:cs typeface="Georgia" panose="02040502050405020303" pitchFamily="18" charset="0"/>
              </a:rPr>
              <a:t>se</a:t>
            </a:r>
            <a:r>
              <a:rPr lang="en-US" spc="-10" dirty="0">
                <a:latin typeface="Georgia" panose="02040502050405020303" pitchFamily="18" charset="0"/>
                <a:ea typeface="Georgia" panose="02040502050405020303" pitchFamily="18" charset="0"/>
                <a:cs typeface="Georgia" panose="02040502050405020303" pitchFamily="18" charset="0"/>
              </a:rPr>
              <a:t>q</a:t>
            </a:r>
            <a:r>
              <a:rPr lang="en-US" dirty="0">
                <a:latin typeface="Georgia" panose="02040502050405020303" pitchFamily="18" charset="0"/>
                <a:ea typeface="Georgia" panose="02040502050405020303" pitchFamily="18" charset="0"/>
                <a:cs typeface="Georgia" panose="02040502050405020303" pitchFamily="18" charset="0"/>
              </a:rPr>
              <a:t>u</a:t>
            </a:r>
            <a:r>
              <a:rPr lang="en-US" spc="-5" dirty="0">
                <a:latin typeface="Georgia" panose="02040502050405020303" pitchFamily="18" charset="0"/>
                <a:ea typeface="Georgia" panose="02040502050405020303" pitchFamily="18" charset="0"/>
                <a:cs typeface="Georgia" panose="02040502050405020303" pitchFamily="18" charset="0"/>
              </a:rPr>
              <a:t>en</a:t>
            </a:r>
            <a:r>
              <a:rPr lang="en-US" dirty="0">
                <a:latin typeface="Georgia" panose="02040502050405020303" pitchFamily="18" charset="0"/>
                <a:ea typeface="Georgia" panose="02040502050405020303" pitchFamily="18" charset="0"/>
                <a:cs typeface="Georgia" panose="02040502050405020303" pitchFamily="18" charset="0"/>
              </a:rPr>
              <a:t>tly</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q</a:t>
            </a:r>
            <a:r>
              <a:rPr lang="en-US" dirty="0">
                <a:latin typeface="Georgia" panose="02040502050405020303" pitchFamily="18" charset="0"/>
                <a:ea typeface="Georgia" panose="02040502050405020303" pitchFamily="18" charset="0"/>
                <a:cs typeface="Georgia" panose="02040502050405020303" pitchFamily="18" charset="0"/>
              </a:rPr>
              <a:t>ui</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e </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imit</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d,</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w</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ile</a:t>
            </a:r>
            <a:r>
              <a:rPr lang="en-US" spc="-10"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c</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10" dirty="0">
                <a:latin typeface="Georgia" panose="02040502050405020303" pitchFamily="18" charset="0"/>
                <a:ea typeface="Georgia" panose="02040502050405020303" pitchFamily="18" charset="0"/>
                <a:cs typeface="Georgia" panose="02040502050405020303" pitchFamily="18" charset="0"/>
              </a:rPr>
              <a:t>s</a:t>
            </a:r>
            <a:r>
              <a:rPr lang="en-US" dirty="0">
                <a:latin typeface="Georgia" panose="02040502050405020303" pitchFamily="18" charset="0"/>
                <a:ea typeface="Georgia" panose="02040502050405020303" pitchFamily="18" charset="0"/>
                <a:cs typeface="Georgia" panose="02040502050405020303" pitchFamily="18" charset="0"/>
              </a:rPr>
              <a:t>ts</a:t>
            </a:r>
            <a:r>
              <a:rPr lang="en-US" spc="-1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f 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g</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m</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h</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ve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b</a:t>
            </a:r>
            <a:r>
              <a:rPr lang="en-US" spc="-5" dirty="0">
                <a:latin typeface="Georgia" panose="02040502050405020303" pitchFamily="18" charset="0"/>
                <a:ea typeface="Georgia" panose="02040502050405020303" pitchFamily="18" charset="0"/>
                <a:cs typeface="Georgia" panose="02040502050405020303" pitchFamily="18" charset="0"/>
              </a:rPr>
              <a:t>ee</a:t>
            </a:r>
            <a:r>
              <a:rPr lang="en-US" dirty="0">
                <a:latin typeface="Georgia" panose="02040502050405020303" pitchFamily="18" charset="0"/>
                <a:ea typeface="Georgia" panose="02040502050405020303" pitchFamily="18" charset="0"/>
                <a:cs typeface="Georgia" panose="02040502050405020303" pitchFamily="18" charset="0"/>
              </a:rPr>
              <a:t>n</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su</a:t>
            </a:r>
            <a:r>
              <a:rPr lang="en-US" spc="-5" dirty="0">
                <a:latin typeface="Georgia" panose="02040502050405020303" pitchFamily="18" charset="0"/>
                <a:ea typeface="Georgia" panose="02040502050405020303" pitchFamily="18" charset="0"/>
                <a:cs typeface="Georgia" panose="02040502050405020303" pitchFamily="18" charset="0"/>
              </a:rPr>
              <a:t>b</a:t>
            </a:r>
            <a:r>
              <a:rPr lang="en-US"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an</a:t>
            </a:r>
            <a:r>
              <a:rPr lang="en-US" dirty="0">
                <a:latin typeface="Georgia" panose="02040502050405020303" pitchFamily="18" charset="0"/>
                <a:ea typeface="Georgia" panose="02040502050405020303" pitchFamily="18" charset="0"/>
                <a:cs typeface="Georgia" panose="02040502050405020303" pitchFamily="18" charset="0"/>
              </a:rPr>
              <a:t>ti</a:t>
            </a:r>
            <a:r>
              <a:rPr lang="en-US" spc="-5" dirty="0">
                <a:latin typeface="Georgia" panose="02040502050405020303" pitchFamily="18" charset="0"/>
                <a:ea typeface="Georgia" panose="02040502050405020303" pitchFamily="18" charset="0"/>
                <a:cs typeface="Georgia" panose="02040502050405020303" pitchFamily="18" charset="0"/>
              </a:rPr>
              <a:t>al</a:t>
            </a:r>
            <a:r>
              <a:rPr lang="en-US" dirty="0">
                <a:latin typeface="Georgia" panose="02040502050405020303" pitchFamily="18" charset="0"/>
                <a:ea typeface="Georgia" panose="02040502050405020303" pitchFamily="18" charset="0"/>
                <a:cs typeface="Georgia" panose="02040502050405020303" pitchFamily="18" charset="0"/>
              </a:rPr>
              <a:t>.</a:t>
            </a:r>
          </a:p>
          <a:p>
            <a:pPr marL="0" indent="0">
              <a:buNone/>
            </a:pPr>
            <a:r>
              <a:rPr lang="en-US" dirty="0">
                <a:latin typeface="Georgia" panose="02040502050405020303" pitchFamily="18" charset="0"/>
              </a:rPr>
              <a:t>Needed Policy Reforms:</a:t>
            </a:r>
          </a:p>
          <a:p>
            <a:pPr marL="342900" indent="-342900">
              <a:buAutoNum type="arabicPeriod"/>
            </a:pPr>
            <a:r>
              <a:rPr lang="en-US" dirty="0">
                <a:latin typeface="Georgia" panose="02040502050405020303" pitchFamily="18" charset="0"/>
              </a:rPr>
              <a:t>Producer Pricing and marketing reforms—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pc="-10"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verage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y</a:t>
            </a:r>
            <a:r>
              <a:rPr lang="en-US" spc="-5" dirty="0">
                <a:latin typeface="Georgia" panose="02040502050405020303" pitchFamily="18" charset="0"/>
                <a:ea typeface="Georgia" panose="02040502050405020303" pitchFamily="18" charset="0"/>
                <a:cs typeface="Georgia" panose="02040502050405020303" pitchFamily="18" charset="0"/>
              </a:rPr>
              <a:t>men</a:t>
            </a:r>
            <a:r>
              <a:rPr lang="en-US" dirty="0">
                <a:latin typeface="Georgia" panose="02040502050405020303" pitchFamily="18" charset="0"/>
                <a:ea typeface="Georgia" panose="02040502050405020303" pitchFamily="18" charset="0"/>
                <a:cs typeface="Georgia" panose="02040502050405020303" pitchFamily="18" charset="0"/>
              </a:rPr>
              <a:t>t</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ceiv</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d</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20"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ho</a:t>
            </a:r>
            <a:r>
              <a:rPr lang="en-US" dirty="0">
                <a:latin typeface="Georgia" panose="02040502050405020303" pitchFamily="18" charset="0"/>
                <a:ea typeface="Georgia" panose="02040502050405020303" pitchFamily="18" charset="0"/>
                <a:cs typeface="Georgia" panose="02040502050405020303" pitchFamily="18" charset="0"/>
              </a:rPr>
              <a:t>u</a:t>
            </a:r>
            <a:r>
              <a:rPr lang="en-US" spc="5"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eh</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d</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in</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20</a:t>
            </a:r>
            <a:r>
              <a:rPr lang="en-US" spc="5" dirty="0">
                <a:latin typeface="Georgia" panose="02040502050405020303" pitchFamily="18" charset="0"/>
                <a:ea typeface="Georgia" panose="02040502050405020303" pitchFamily="18" charset="0"/>
                <a:cs typeface="Georgia" panose="02040502050405020303" pitchFamily="18" charset="0"/>
              </a:rPr>
              <a:t>1</a:t>
            </a:r>
            <a:r>
              <a:rPr lang="en-US" spc="20" dirty="0">
                <a:latin typeface="Georgia" panose="02040502050405020303" pitchFamily="18" charset="0"/>
                <a:ea typeface="Georgia" panose="02040502050405020303" pitchFamily="18" charset="0"/>
                <a:cs typeface="Georgia" panose="02040502050405020303" pitchFamily="18" charset="0"/>
              </a:rPr>
              <a:t>1</a:t>
            </a:r>
            <a:r>
              <a:rPr lang="en-US" spc="-5" dirty="0">
                <a:latin typeface="Georgia" panose="02040502050405020303" pitchFamily="18" charset="0"/>
                <a:ea typeface="Georgia" panose="02040502050405020303" pitchFamily="18" charset="0"/>
                <a:cs typeface="Georgia" panose="02040502050405020303" pitchFamily="18" charset="0"/>
              </a:rPr>
              <a:t>-</a:t>
            </a:r>
            <a:r>
              <a:rPr lang="en-US" spc="5" dirty="0">
                <a:latin typeface="Georgia" panose="02040502050405020303" pitchFamily="18" charset="0"/>
                <a:ea typeface="Georgia" panose="02040502050405020303" pitchFamily="18" charset="0"/>
                <a:cs typeface="Georgia" panose="02040502050405020303" pitchFamily="18" charset="0"/>
              </a:rPr>
              <a:t>1</a:t>
            </a:r>
            <a:r>
              <a:rPr lang="en-US" dirty="0">
                <a:latin typeface="Georgia" panose="02040502050405020303" pitchFamily="18" charset="0"/>
                <a:ea typeface="Georgia" panose="02040502050405020303" pitchFamily="18" charset="0"/>
                <a:cs typeface="Georgia" panose="02040502050405020303" pitchFamily="18" charset="0"/>
              </a:rPr>
              <a:t>2</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was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3</a:t>
            </a:r>
            <a:r>
              <a:rPr lang="en-US" spc="-5" dirty="0">
                <a:latin typeface="Georgia" panose="02040502050405020303" pitchFamily="18" charset="0"/>
                <a:ea typeface="Georgia" panose="02040502050405020303" pitchFamily="18" charset="0"/>
                <a:cs typeface="Georgia" panose="02040502050405020303" pitchFamily="18" charset="0"/>
              </a:rPr>
              <a:t>1</a:t>
            </a:r>
            <a:r>
              <a:rPr lang="en-US" spc="5" dirty="0">
                <a:latin typeface="Georgia" panose="02040502050405020303" pitchFamily="18" charset="0"/>
                <a:ea typeface="Georgia" panose="02040502050405020303" pitchFamily="18" charset="0"/>
                <a:cs typeface="Georgia" panose="02040502050405020303" pitchFamily="18" charset="0"/>
              </a:rPr>
              <a:t>1</a:t>
            </a:r>
            <a:r>
              <a:rPr lang="en-US" dirty="0">
                <a:latin typeface="Georgia" panose="02040502050405020303" pitchFamily="18" charset="0"/>
                <a:ea typeface="Georgia" panose="02040502050405020303" pitchFamily="18" charset="0"/>
                <a:cs typeface="Georgia" panose="02040502050405020303" pitchFamily="18" charset="0"/>
              </a:rPr>
              <a:t>/</a:t>
            </a:r>
            <a:r>
              <a:rPr lang="en-US" spc="-15" dirty="0">
                <a:latin typeface="Georgia" panose="02040502050405020303" pitchFamily="18" charset="0"/>
                <a:ea typeface="Georgia" panose="02040502050405020303" pitchFamily="18" charset="0"/>
                <a:cs typeface="Georgia" panose="02040502050405020303" pitchFamily="18" charset="0"/>
              </a:rPr>
              <a:t>m</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5" dirty="0">
                <a:latin typeface="Georgia" panose="02040502050405020303" pitchFamily="18" charset="0"/>
                <a:ea typeface="Georgia" panose="02040502050405020303" pitchFamily="18" charset="0"/>
                <a:cs typeface="Georgia" panose="02040502050405020303" pitchFamily="18" charset="0"/>
              </a:rPr>
              <a:t>n</a:t>
            </a:r>
            <a:r>
              <a:rPr lang="en-US"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r</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a</a:t>
            </a:r>
            <a:r>
              <a:rPr lang="en-US" spc="5" dirty="0">
                <a:latin typeface="Georgia" panose="02040502050405020303" pitchFamily="18" charset="0"/>
                <a:ea typeface="Georgia" panose="02040502050405020303" pitchFamily="18" charset="0"/>
                <a:cs typeface="Georgia" panose="02040502050405020303" pitchFamily="18" charset="0"/>
              </a:rPr>
              <a:t>b</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ut</a:t>
            </a:r>
            <a:r>
              <a:rPr lang="en-US" spc="5" dirty="0">
                <a:latin typeface="Georgia" panose="02040502050405020303" pitchFamily="18" charset="0"/>
                <a:ea typeface="Georgia" panose="02040502050405020303" pitchFamily="18" charset="0"/>
                <a:cs typeface="Georgia" panose="02040502050405020303" pitchFamily="18" charset="0"/>
              </a:rPr>
              <a:t> R</a:t>
            </a:r>
            <a:r>
              <a:rPr lang="en-US" dirty="0">
                <a:latin typeface="Georgia" panose="02040502050405020303" pitchFamily="18" charset="0"/>
                <a:ea typeface="Georgia" panose="02040502050405020303" pitchFamily="18" charset="0"/>
                <a:cs typeface="Georgia" panose="02040502050405020303" pitchFamily="18" charset="0"/>
              </a:rPr>
              <a:t>s.</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2</a:t>
            </a:r>
            <a:r>
              <a:rPr lang="en-US" spc="5" dirty="0">
                <a:latin typeface="Georgia" panose="02040502050405020303" pitchFamily="18" charset="0"/>
                <a:ea typeface="Georgia" panose="02040502050405020303" pitchFamily="18" charset="0"/>
                <a:cs typeface="Georgia" panose="02040502050405020303" pitchFamily="18" charset="0"/>
              </a:rPr>
              <a:t> 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10"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n</a:t>
            </a:r>
            <a:r>
              <a:rPr lang="en-US" spc="5" dirty="0">
                <a:latin typeface="Georgia" panose="02040502050405020303" pitchFamily="18" charset="0"/>
                <a:ea typeface="Georgia" panose="02040502050405020303" pitchFamily="18" charset="0"/>
                <a:cs typeface="Georgia" panose="02040502050405020303" pitchFamily="18" charset="0"/>
              </a:rPr>
              <a:t> 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r da</a:t>
            </a:r>
            <a:r>
              <a:rPr lang="en-US" spc="-5" dirty="0">
                <a:latin typeface="Georgia" panose="02040502050405020303" pitchFamily="18" charset="0"/>
                <a:ea typeface="Georgia" panose="02040502050405020303" pitchFamily="18" charset="0"/>
                <a:cs typeface="Georgia" panose="02040502050405020303" pitchFamily="18" charset="0"/>
              </a:rPr>
              <a:t>y</a:t>
            </a:r>
            <a:r>
              <a:rPr lang="en-US"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r  7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e</a:t>
            </a:r>
            <a:r>
              <a:rPr lang="en-US" spc="-10"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ce</a:t>
            </a:r>
            <a:r>
              <a:rPr lang="en-US" spc="-5" dirty="0">
                <a:latin typeface="Georgia" panose="02040502050405020303" pitchFamily="18" charset="0"/>
                <a:ea typeface="Georgia" panose="02040502050405020303" pitchFamily="18" charset="0"/>
                <a:cs typeface="Georgia" panose="02040502050405020303" pitchFamily="18" charset="0"/>
              </a:rPr>
              <a:t>n</a:t>
            </a:r>
            <a:r>
              <a:rPr lang="en-US" dirty="0">
                <a:latin typeface="Georgia" panose="02040502050405020303" pitchFamily="18" charset="0"/>
                <a:ea typeface="Georgia" panose="02040502050405020303" pitchFamily="18" charset="0"/>
                <a:cs typeface="Georgia" panose="02040502050405020303" pitchFamily="18" charset="0"/>
              </a:rPr>
              <a:t>t</a:t>
            </a:r>
            <a:r>
              <a:rPr lang="en-US" spc="26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f</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25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r</a:t>
            </a:r>
            <a:r>
              <a:rPr lang="en-US" dirty="0">
                <a:latin typeface="Georgia" panose="02040502050405020303" pitchFamily="18" charset="0"/>
                <a:ea typeface="Georgia" panose="02040502050405020303" pitchFamily="18" charset="0"/>
                <a:cs typeface="Georgia" panose="02040502050405020303" pitchFamily="18" charset="0"/>
              </a:rPr>
              <a:t>u</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l</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ver</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y</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i</a:t>
            </a:r>
            <a:r>
              <a:rPr lang="en-US" spc="-5" dirty="0">
                <a:latin typeface="Georgia" panose="02040502050405020303" pitchFamily="18" charset="0"/>
                <a:ea typeface="Georgia" panose="02040502050405020303" pitchFamily="18" charset="0"/>
                <a:cs typeface="Georgia" panose="02040502050405020303" pitchFamily="18" charset="0"/>
              </a:rPr>
              <a:t>ne</a:t>
            </a:r>
            <a:r>
              <a:rPr lang="en-US" dirty="0">
                <a:latin typeface="Georgia" panose="02040502050405020303" pitchFamily="18" charset="0"/>
                <a:ea typeface="Georgia" panose="02040502050405020303" pitchFamily="18" charset="0"/>
                <a:cs typeface="Georgia" panose="02040502050405020303" pitchFamily="18" charset="0"/>
              </a:rPr>
              <a:t>.  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255" dirty="0">
                <a:latin typeface="Georgia" panose="02040502050405020303" pitchFamily="18" charset="0"/>
                <a:ea typeface="Georgia" panose="02040502050405020303" pitchFamily="18" charset="0"/>
                <a:cs typeface="Georgia" panose="02040502050405020303" pitchFamily="18" charset="0"/>
              </a:rPr>
              <a:t> </a:t>
            </a:r>
            <a:r>
              <a:rPr lang="en-US" spc="20" dirty="0">
                <a:latin typeface="Georgia" panose="02040502050405020303" pitchFamily="18" charset="0"/>
                <a:ea typeface="Georgia" panose="02040502050405020303" pitchFamily="18" charset="0"/>
                <a:cs typeface="Georgia" panose="02040502050405020303" pitchFamily="18" charset="0"/>
              </a:rPr>
              <a:t>i</a:t>
            </a:r>
            <a:r>
              <a:rPr lang="en-US" dirty="0">
                <a:latin typeface="Georgia" panose="02040502050405020303" pitchFamily="18" charset="0"/>
                <a:ea typeface="Georgia" panose="02040502050405020303" pitchFamily="18" charset="0"/>
                <a:cs typeface="Georgia" panose="02040502050405020303" pitchFamily="18" charset="0"/>
              </a:rPr>
              <a:t>m</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ct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n</a:t>
            </a:r>
            <a:r>
              <a:rPr lang="en-US" spc="24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ver</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y</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w</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s </a:t>
            </a:r>
            <a:r>
              <a:rPr lang="en-US" spc="26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q</a:t>
            </a:r>
            <a:r>
              <a:rPr lang="en-US" dirty="0">
                <a:latin typeface="Georgia" panose="02040502050405020303" pitchFamily="18" charset="0"/>
                <a:ea typeface="Georgia" panose="02040502050405020303" pitchFamily="18" charset="0"/>
                <a:cs typeface="Georgia" panose="02040502050405020303" pitchFamily="18" charset="0"/>
              </a:rPr>
              <a:t>ui</a:t>
            </a:r>
            <a:r>
              <a:rPr lang="en-US" spc="5" dirty="0">
                <a:latin typeface="Georgia" panose="02040502050405020303" pitchFamily="18" charset="0"/>
                <a:ea typeface="Georgia" panose="02040502050405020303" pitchFamily="18" charset="0"/>
                <a:cs typeface="Georgia" panose="02040502050405020303" pitchFamily="18" charset="0"/>
              </a:rPr>
              <a:t>t</a:t>
            </a:r>
            <a:r>
              <a:rPr lang="en-US" dirty="0">
                <a:latin typeface="Georgia" panose="02040502050405020303" pitchFamily="18" charset="0"/>
                <a:ea typeface="Georgia" panose="02040502050405020303" pitchFamily="18" charset="0"/>
                <a:cs typeface="Georgia" panose="02040502050405020303" pitchFamily="18" charset="0"/>
              </a:rPr>
              <a:t>e </a:t>
            </a:r>
            <a:r>
              <a:rPr lang="en-US" spc="-5" dirty="0">
                <a:latin typeface="Georgia" panose="02040502050405020303" pitchFamily="18" charset="0"/>
                <a:ea typeface="Georgia" panose="02040502050405020303" pitchFamily="18" charset="0"/>
                <a:cs typeface="Georgia" panose="02040502050405020303" pitchFamily="18" charset="0"/>
              </a:rPr>
              <a:t>l</a:t>
            </a:r>
            <a:r>
              <a:rPr lang="en-US" dirty="0">
                <a:latin typeface="Georgia" panose="02040502050405020303" pitchFamily="18" charset="0"/>
                <a:ea typeface="Georgia" panose="02040502050405020303" pitchFamily="18" charset="0"/>
                <a:cs typeface="Georgia" panose="02040502050405020303" pitchFamily="18" charset="0"/>
              </a:rPr>
              <a:t>imit</a:t>
            </a:r>
            <a:r>
              <a:rPr lang="en-US" spc="-5" dirty="0">
                <a:latin typeface="Georgia" panose="02040502050405020303" pitchFamily="18" charset="0"/>
                <a:ea typeface="Georgia" panose="02040502050405020303" pitchFamily="18" charset="0"/>
                <a:cs typeface="Georgia" panose="02040502050405020303" pitchFamily="18" charset="0"/>
              </a:rPr>
              <a:t>e</a:t>
            </a:r>
            <a:r>
              <a:rPr lang="en-US" dirty="0">
                <a:latin typeface="Georgia" panose="02040502050405020303" pitchFamily="18" charset="0"/>
                <a:ea typeface="Georgia" panose="02040502050405020303" pitchFamily="18" charset="0"/>
                <a:cs typeface="Georgia" panose="02040502050405020303" pitchFamily="18" charset="0"/>
              </a:rPr>
              <a:t>d,</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w</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ile</a:t>
            </a:r>
            <a:r>
              <a:rPr lang="en-US" spc="-10"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c</a:t>
            </a:r>
            <a:r>
              <a:rPr lang="en-US" spc="5" dirty="0">
                <a:latin typeface="Georgia" panose="02040502050405020303" pitchFamily="18" charset="0"/>
                <a:ea typeface="Georgia" panose="02040502050405020303" pitchFamily="18" charset="0"/>
                <a:cs typeface="Georgia" panose="02040502050405020303" pitchFamily="18" charset="0"/>
              </a:rPr>
              <a:t>o</a:t>
            </a:r>
            <a:r>
              <a:rPr lang="en-US" spc="-10" dirty="0">
                <a:latin typeface="Georgia" panose="02040502050405020303" pitchFamily="18" charset="0"/>
                <a:ea typeface="Georgia" panose="02040502050405020303" pitchFamily="18" charset="0"/>
                <a:cs typeface="Georgia" panose="02040502050405020303" pitchFamily="18" charset="0"/>
              </a:rPr>
              <a:t>s</a:t>
            </a:r>
            <a:r>
              <a:rPr lang="en-US" dirty="0">
                <a:latin typeface="Georgia" panose="02040502050405020303" pitchFamily="18" charset="0"/>
                <a:ea typeface="Georgia" panose="02040502050405020303" pitchFamily="18" charset="0"/>
                <a:cs typeface="Georgia" panose="02040502050405020303" pitchFamily="18" charset="0"/>
              </a:rPr>
              <a:t>ts</a:t>
            </a:r>
            <a:r>
              <a:rPr lang="en-US" spc="-10"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f t</a:t>
            </a:r>
            <a:r>
              <a:rPr lang="en-US" spc="5" dirty="0">
                <a:latin typeface="Georgia" panose="02040502050405020303" pitchFamily="18" charset="0"/>
                <a:ea typeface="Georgia" panose="02040502050405020303" pitchFamily="18" charset="0"/>
                <a:cs typeface="Georgia" panose="02040502050405020303" pitchFamily="18" charset="0"/>
              </a:rPr>
              <a:t>h</a:t>
            </a:r>
            <a:r>
              <a:rPr lang="en-US" dirty="0">
                <a:latin typeface="Georgia" panose="02040502050405020303" pitchFamily="18" charset="0"/>
                <a:ea typeface="Georgia" panose="02040502050405020303" pitchFamily="18" charset="0"/>
                <a:cs typeface="Georgia" panose="02040502050405020303" pitchFamily="18" charset="0"/>
              </a:rPr>
              <a:t>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10" dirty="0">
                <a:latin typeface="Georgia" panose="02040502050405020303" pitchFamily="18" charset="0"/>
                <a:ea typeface="Georgia" panose="02040502050405020303" pitchFamily="18" charset="0"/>
                <a:cs typeface="Georgia" panose="02040502050405020303" pitchFamily="18" charset="0"/>
              </a:rPr>
              <a:t>p</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o</a:t>
            </a:r>
            <a:r>
              <a:rPr lang="en-US" dirty="0">
                <a:latin typeface="Georgia" panose="02040502050405020303" pitchFamily="18" charset="0"/>
                <a:ea typeface="Georgia" panose="02040502050405020303" pitchFamily="18" charset="0"/>
                <a:cs typeface="Georgia" panose="02040502050405020303" pitchFamily="18" charset="0"/>
              </a:rPr>
              <a:t>g</a:t>
            </a:r>
            <a:r>
              <a:rPr lang="en-US" spc="5" dirty="0">
                <a:latin typeface="Georgia" panose="02040502050405020303" pitchFamily="18" charset="0"/>
                <a:ea typeface="Georgia" panose="02040502050405020303" pitchFamily="18" charset="0"/>
                <a:cs typeface="Georgia" panose="02040502050405020303" pitchFamily="18" charset="0"/>
              </a:rPr>
              <a:t>r</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m</a:t>
            </a:r>
            <a:r>
              <a:rPr lang="en-US" spc="-1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h</a:t>
            </a:r>
            <a:r>
              <a:rPr lang="en-US" spc="-5" dirty="0">
                <a:latin typeface="Georgia" panose="02040502050405020303" pitchFamily="18" charset="0"/>
                <a:ea typeface="Georgia" panose="02040502050405020303" pitchFamily="18" charset="0"/>
                <a:cs typeface="Georgia" panose="02040502050405020303" pitchFamily="18" charset="0"/>
              </a:rPr>
              <a:t>a</a:t>
            </a:r>
            <a:r>
              <a:rPr lang="en-US" dirty="0">
                <a:latin typeface="Georgia" panose="02040502050405020303" pitchFamily="18" charset="0"/>
                <a:ea typeface="Georgia" panose="02040502050405020303" pitchFamily="18" charset="0"/>
                <a:cs typeface="Georgia" panose="02040502050405020303" pitchFamily="18" charset="0"/>
              </a:rPr>
              <a:t>ve</a:t>
            </a:r>
            <a:r>
              <a:rPr lang="en-US" spc="-5" dirty="0">
                <a:latin typeface="Georgia" panose="02040502050405020303" pitchFamily="18" charset="0"/>
                <a:ea typeface="Georgia" panose="02040502050405020303" pitchFamily="18" charset="0"/>
                <a:cs typeface="Georgia" panose="02040502050405020303" pitchFamily="18" charset="0"/>
              </a:rPr>
              <a:t> </a:t>
            </a:r>
            <a:r>
              <a:rPr lang="en-US" spc="5" dirty="0">
                <a:latin typeface="Georgia" panose="02040502050405020303" pitchFamily="18" charset="0"/>
                <a:ea typeface="Georgia" panose="02040502050405020303" pitchFamily="18" charset="0"/>
                <a:cs typeface="Georgia" panose="02040502050405020303" pitchFamily="18" charset="0"/>
              </a:rPr>
              <a:t>b</a:t>
            </a:r>
            <a:r>
              <a:rPr lang="en-US" spc="-5" dirty="0">
                <a:latin typeface="Georgia" panose="02040502050405020303" pitchFamily="18" charset="0"/>
                <a:ea typeface="Georgia" panose="02040502050405020303" pitchFamily="18" charset="0"/>
                <a:cs typeface="Georgia" panose="02040502050405020303" pitchFamily="18" charset="0"/>
              </a:rPr>
              <a:t>ee</a:t>
            </a:r>
            <a:r>
              <a:rPr lang="en-US" dirty="0">
                <a:latin typeface="Georgia" panose="02040502050405020303" pitchFamily="18" charset="0"/>
                <a:ea typeface="Georgia" panose="02040502050405020303" pitchFamily="18" charset="0"/>
                <a:cs typeface="Georgia" panose="02040502050405020303" pitchFamily="18" charset="0"/>
              </a:rPr>
              <a:t>n</a:t>
            </a:r>
            <a:r>
              <a:rPr lang="en-US" spc="-5" dirty="0">
                <a:latin typeface="Georgia" panose="02040502050405020303" pitchFamily="18" charset="0"/>
                <a:ea typeface="Georgia" panose="02040502050405020303" pitchFamily="18" charset="0"/>
                <a:cs typeface="Georgia" panose="02040502050405020303" pitchFamily="18" charset="0"/>
              </a:rPr>
              <a:t> </a:t>
            </a:r>
            <a:r>
              <a:rPr lang="en-US" dirty="0">
                <a:latin typeface="Georgia" panose="02040502050405020303" pitchFamily="18" charset="0"/>
                <a:ea typeface="Georgia" panose="02040502050405020303" pitchFamily="18" charset="0"/>
                <a:cs typeface="Georgia" panose="02040502050405020303" pitchFamily="18" charset="0"/>
              </a:rPr>
              <a:t>su</a:t>
            </a:r>
            <a:r>
              <a:rPr lang="en-US" spc="-5" dirty="0">
                <a:latin typeface="Georgia" panose="02040502050405020303" pitchFamily="18" charset="0"/>
                <a:ea typeface="Georgia" panose="02040502050405020303" pitchFamily="18" charset="0"/>
                <a:cs typeface="Georgia" panose="02040502050405020303" pitchFamily="18" charset="0"/>
              </a:rPr>
              <a:t>b</a:t>
            </a:r>
            <a:r>
              <a:rPr lang="en-US" dirty="0">
                <a:latin typeface="Georgia" panose="02040502050405020303" pitchFamily="18" charset="0"/>
                <a:ea typeface="Georgia" panose="02040502050405020303" pitchFamily="18" charset="0"/>
                <a:cs typeface="Georgia" panose="02040502050405020303" pitchFamily="18" charset="0"/>
              </a:rPr>
              <a:t>s</a:t>
            </a:r>
            <a:r>
              <a:rPr lang="en-US" spc="5" dirty="0">
                <a:latin typeface="Georgia" panose="02040502050405020303" pitchFamily="18" charset="0"/>
                <a:ea typeface="Georgia" panose="02040502050405020303" pitchFamily="18" charset="0"/>
                <a:cs typeface="Georgia" panose="02040502050405020303" pitchFamily="18" charset="0"/>
              </a:rPr>
              <a:t>t</a:t>
            </a:r>
            <a:r>
              <a:rPr lang="en-US" spc="-5" dirty="0">
                <a:latin typeface="Georgia" panose="02040502050405020303" pitchFamily="18" charset="0"/>
                <a:ea typeface="Georgia" panose="02040502050405020303" pitchFamily="18" charset="0"/>
                <a:cs typeface="Georgia" panose="02040502050405020303" pitchFamily="18" charset="0"/>
              </a:rPr>
              <a:t>an</a:t>
            </a:r>
            <a:r>
              <a:rPr lang="en-US" dirty="0">
                <a:latin typeface="Georgia" panose="02040502050405020303" pitchFamily="18" charset="0"/>
                <a:ea typeface="Georgia" panose="02040502050405020303" pitchFamily="18" charset="0"/>
                <a:cs typeface="Georgia" panose="02040502050405020303" pitchFamily="18" charset="0"/>
              </a:rPr>
              <a:t>ti</a:t>
            </a:r>
            <a:r>
              <a:rPr lang="en-US" spc="-5" dirty="0">
                <a:latin typeface="Georgia" panose="02040502050405020303" pitchFamily="18" charset="0"/>
                <a:ea typeface="Georgia" panose="02040502050405020303" pitchFamily="18" charset="0"/>
                <a:cs typeface="Georgia" panose="02040502050405020303" pitchFamily="18" charset="0"/>
              </a:rPr>
              <a:t>al</a:t>
            </a:r>
            <a:r>
              <a:rPr lang="en-US" dirty="0">
                <a:latin typeface="Georgia" panose="02040502050405020303" pitchFamily="18" charset="0"/>
                <a:ea typeface="Georgia" panose="02040502050405020303" pitchFamily="18" charset="0"/>
                <a:cs typeface="Georgia" panose="02040502050405020303" pitchFamily="18" charset="0"/>
              </a:rPr>
              <a:t>.</a:t>
            </a:r>
          </a:p>
          <a:p>
            <a:pPr marL="342900" indent="-342900">
              <a:buAutoNum type="arabicPeriod"/>
            </a:pPr>
            <a:endParaRPr lang="en-US"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EEEF65C6-A31D-40B0-9E87-0DDB0E383776}" type="slidenum">
              <a:rPr lang="en-US" smtClean="0"/>
              <a:t>27</a:t>
            </a:fld>
            <a:endParaRPr lang="en-US"/>
          </a:p>
        </p:txBody>
      </p:sp>
    </p:spTree>
    <p:extLst>
      <p:ext uri="{BB962C8B-B14F-4D97-AF65-F5344CB8AC3E}">
        <p14:creationId xmlns:p14="http://schemas.microsoft.com/office/powerpoint/2010/main" val="39185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2890D4-0D76-427E-93D8-D2E21A2FFCDA}"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289981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890D4-0D76-427E-93D8-D2E21A2FFCDA}"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164377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890D4-0D76-427E-93D8-D2E21A2FFCDA}"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414878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890D4-0D76-427E-93D8-D2E21A2FFCDA}"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17256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890D4-0D76-427E-93D8-D2E21A2FFCDA}"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174211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2890D4-0D76-427E-93D8-D2E21A2FFCDA}"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263595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2890D4-0D76-427E-93D8-D2E21A2FFCDA}"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30550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2890D4-0D76-427E-93D8-D2E21A2FFCDA}"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352473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890D4-0D76-427E-93D8-D2E21A2FFCDA}"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331535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890D4-0D76-427E-93D8-D2E21A2FFCDA}"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5833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890D4-0D76-427E-93D8-D2E21A2FFCDA}"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ED36B-7B19-4408-9BC3-5C36BF87A1BF}" type="slidenum">
              <a:rPr lang="en-US" smtClean="0"/>
              <a:t>‹#›</a:t>
            </a:fld>
            <a:endParaRPr lang="en-US"/>
          </a:p>
        </p:txBody>
      </p:sp>
    </p:spTree>
    <p:extLst>
      <p:ext uri="{BB962C8B-B14F-4D97-AF65-F5344CB8AC3E}">
        <p14:creationId xmlns:p14="http://schemas.microsoft.com/office/powerpoint/2010/main" val="115279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890D4-0D76-427E-93D8-D2E21A2FFCDA}" type="datetimeFigureOut">
              <a:rPr lang="en-US" smtClean="0"/>
              <a:t>4/23/2021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ED36B-7B19-4408-9BC3-5C36BF87A1BF}" type="slidenum">
              <a:rPr lang="en-US" smtClean="0"/>
              <a:t>‹#›</a:t>
            </a:fld>
            <a:endParaRPr lang="en-US"/>
          </a:p>
        </p:txBody>
      </p:sp>
    </p:spTree>
    <p:extLst>
      <p:ext uri="{BB962C8B-B14F-4D97-AF65-F5344CB8AC3E}">
        <p14:creationId xmlns:p14="http://schemas.microsoft.com/office/powerpoint/2010/main" val="150733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pulation.un.org/wpp/Download/Standard/Population/" TargetMode="Externa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ndingruralhunger.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vid19.who.int/region/wpro/countr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hyperlink" Target="https://covid19.who.int/region/wpro/country/"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FBAC67-2DBC-4CB1-B1A1-A137AD805C30}"/>
              </a:ext>
            </a:extLst>
          </p:cNvPr>
          <p:cNvSpPr/>
          <p:nvPr/>
        </p:nvSpPr>
        <p:spPr>
          <a:xfrm>
            <a:off x="0" y="0"/>
            <a:ext cx="12192000" cy="49213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316150" y="829830"/>
            <a:ext cx="11548324" cy="2852737"/>
          </a:xfrm>
        </p:spPr>
        <p:txBody>
          <a:bodyPr>
            <a:normAutofit/>
          </a:bodyPr>
          <a:lstStyle/>
          <a:p>
            <a:pPr algn="ctr"/>
            <a:r>
              <a:rPr lang="en-US" sz="3600" i="0" dirty="0">
                <a:solidFill>
                  <a:schemeClr val="bg1"/>
                </a:solidFill>
                <a:effectLst/>
              </a:rPr>
              <a:t>Reflections on Agricultural and Rural Development </a:t>
            </a:r>
            <a:br>
              <a:rPr lang="en-US" sz="3600" i="0" dirty="0">
                <a:solidFill>
                  <a:schemeClr val="bg1"/>
                </a:solidFill>
                <a:effectLst/>
              </a:rPr>
            </a:br>
            <a:r>
              <a:rPr lang="en-US" sz="3600" i="0" dirty="0">
                <a:solidFill>
                  <a:schemeClr val="bg1"/>
                </a:solidFill>
                <a:effectLst/>
              </a:rPr>
              <a:t>Policies and Performance in Asia</a:t>
            </a:r>
            <a:br>
              <a:rPr lang="en-US" sz="5400" b="1" i="0" dirty="0">
                <a:solidFill>
                  <a:schemeClr val="bg1"/>
                </a:solidFill>
                <a:effectLst/>
                <a:latin typeface="Arial" panose="020B0604020202020204" pitchFamily="34" charset="0"/>
              </a:rPr>
            </a:br>
            <a:endParaRPr lang="en-US" sz="5400" b="1" dirty="0">
              <a:solidFill>
                <a:schemeClr val="bg1"/>
              </a:solidFill>
              <a:latin typeface="AR JULIAN" panose="02000000000000000000" pitchFamily="2" charset="0"/>
            </a:endParaRPr>
          </a:p>
        </p:txBody>
      </p:sp>
      <p:sp>
        <p:nvSpPr>
          <p:cNvPr id="3" name="Text Placeholder 2"/>
          <p:cNvSpPr>
            <a:spLocks noGrp="1"/>
          </p:cNvSpPr>
          <p:nvPr>
            <p:ph type="body" idx="1"/>
          </p:nvPr>
        </p:nvSpPr>
        <p:spPr>
          <a:xfrm>
            <a:off x="215893" y="5357813"/>
            <a:ext cx="3760323" cy="1500187"/>
          </a:xfrm>
        </p:spPr>
        <p:txBody>
          <a:bodyPr>
            <a:normAutofit/>
          </a:bodyPr>
          <a:lstStyle/>
          <a:p>
            <a:r>
              <a:rPr lang="en-US" sz="2000" b="1" dirty="0">
                <a:solidFill>
                  <a:schemeClr val="tx1"/>
                </a:solidFill>
                <a:latin typeface="+mj-lt"/>
              </a:rPr>
              <a:t>Uma Lele</a:t>
            </a:r>
          </a:p>
          <a:p>
            <a:r>
              <a:rPr lang="en-US" sz="1200" dirty="0">
                <a:solidFill>
                  <a:schemeClr val="tx1"/>
                </a:solidFill>
                <a:latin typeface="+mj-lt"/>
              </a:rPr>
              <a:t>(Data Work by </a:t>
            </a:r>
            <a:r>
              <a:rPr lang="en-US" sz="1200" dirty="0" err="1">
                <a:solidFill>
                  <a:schemeClr val="tx1"/>
                </a:solidFill>
                <a:latin typeface="+mj-lt"/>
              </a:rPr>
              <a:t>Sambuddha</a:t>
            </a:r>
            <a:r>
              <a:rPr lang="en-US" sz="1200" dirty="0">
                <a:solidFill>
                  <a:schemeClr val="tx1"/>
                </a:solidFill>
                <a:latin typeface="+mj-lt"/>
              </a:rPr>
              <a:t> Goswami)</a:t>
            </a:r>
          </a:p>
          <a:p>
            <a:r>
              <a:rPr lang="en-US" sz="1200" dirty="0">
                <a:solidFill>
                  <a:schemeClr val="tx1"/>
                </a:solidFill>
                <a:latin typeface="+mj-lt"/>
              </a:rPr>
              <a:t>Institute of Economic Growth, New Delhi</a:t>
            </a:r>
          </a:p>
          <a:p>
            <a:r>
              <a:rPr lang="en-US" sz="1200" dirty="0">
                <a:solidFill>
                  <a:schemeClr val="tx1"/>
                </a:solidFill>
                <a:latin typeface="+mj-lt"/>
              </a:rPr>
              <a:t>April 23, 2021</a:t>
            </a:r>
          </a:p>
          <a:p>
            <a:endParaRPr lang="en-US" sz="1200" dirty="0">
              <a:solidFill>
                <a:schemeClr val="tx1"/>
              </a:solidFill>
              <a:latin typeface="+mj-lt"/>
            </a:endParaRPr>
          </a:p>
        </p:txBody>
      </p:sp>
      <p:sp>
        <p:nvSpPr>
          <p:cNvPr id="7" name="TextBox 6">
            <a:extLst>
              <a:ext uri="{FF2B5EF4-FFF2-40B4-BE49-F238E27FC236}">
                <a16:creationId xmlns:a16="http://schemas.microsoft.com/office/drawing/2014/main" id="{26334215-80FB-419D-9E4F-F6CB544DB216}"/>
              </a:ext>
            </a:extLst>
          </p:cNvPr>
          <p:cNvSpPr txBox="1"/>
          <p:nvPr/>
        </p:nvSpPr>
        <p:spPr>
          <a:xfrm>
            <a:off x="2873965" y="2985278"/>
            <a:ext cx="6102848" cy="923330"/>
          </a:xfrm>
          <a:prstGeom prst="rect">
            <a:avLst/>
          </a:prstGeom>
          <a:noFill/>
        </p:spPr>
        <p:txBody>
          <a:bodyPr wrap="square">
            <a:spAutoFit/>
          </a:bodyPr>
          <a:lstStyle/>
          <a:p>
            <a:pPr algn="ctr"/>
            <a:r>
              <a:rPr lang="en-US" b="1" dirty="0">
                <a:solidFill>
                  <a:schemeClr val="accent4"/>
                </a:solidFill>
                <a:latin typeface="+mj-lt"/>
              </a:rPr>
              <a:t>A Presentation delivered at the Academy of Global Food Economics and Policy (AGFEP) </a:t>
            </a:r>
          </a:p>
          <a:p>
            <a:pPr algn="ctr"/>
            <a:r>
              <a:rPr lang="en-US" b="1" dirty="0">
                <a:solidFill>
                  <a:schemeClr val="accent4"/>
                </a:solidFill>
                <a:latin typeface="+mj-lt"/>
              </a:rPr>
              <a:t>Beijing, China</a:t>
            </a:r>
          </a:p>
        </p:txBody>
      </p:sp>
      <p:sp>
        <p:nvSpPr>
          <p:cNvPr id="6" name="Rectangle 5">
            <a:extLst>
              <a:ext uri="{FF2B5EF4-FFF2-40B4-BE49-F238E27FC236}">
                <a16:creationId xmlns:a16="http://schemas.microsoft.com/office/drawing/2014/main" id="{DEDD29D0-63DC-450B-85F8-D41944F91975}"/>
              </a:ext>
            </a:extLst>
          </p:cNvPr>
          <p:cNvSpPr/>
          <p:nvPr/>
        </p:nvSpPr>
        <p:spPr>
          <a:xfrm>
            <a:off x="0" y="4839126"/>
            <a:ext cx="12192000" cy="226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5E0222-0635-4634-9E6F-BFB6F58DB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Tree>
    <p:extLst>
      <p:ext uri="{BB962C8B-B14F-4D97-AF65-F5344CB8AC3E}">
        <p14:creationId xmlns:p14="http://schemas.microsoft.com/office/powerpoint/2010/main" val="399823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96E87C-C758-42B4-8AEA-BB2372463E6E}"/>
              </a:ext>
            </a:extLst>
          </p:cNvPr>
          <p:cNvSpPr/>
          <p:nvPr/>
        </p:nvSpPr>
        <p:spPr>
          <a:xfrm>
            <a:off x="562708" y="1386673"/>
            <a:ext cx="5157787" cy="5471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FF246-E6F2-4273-8246-BE41890060EB}"/>
              </a:ext>
            </a:extLst>
          </p:cNvPr>
          <p:cNvSpPr>
            <a:spLocks noGrp="1"/>
          </p:cNvSpPr>
          <p:nvPr>
            <p:ph type="title"/>
          </p:nvPr>
        </p:nvSpPr>
        <p:spPr>
          <a:xfrm>
            <a:off x="488096" y="230188"/>
            <a:ext cx="10515600" cy="1325563"/>
          </a:xfrm>
        </p:spPr>
        <p:txBody>
          <a:bodyPr/>
          <a:lstStyle/>
          <a:p>
            <a:r>
              <a:rPr lang="en-US" dirty="0"/>
              <a:t>Reasons for China’s Superior Performance</a:t>
            </a:r>
          </a:p>
        </p:txBody>
      </p:sp>
      <p:sp>
        <p:nvSpPr>
          <p:cNvPr id="3" name="Text Placeholder 2">
            <a:extLst>
              <a:ext uri="{FF2B5EF4-FFF2-40B4-BE49-F238E27FC236}">
                <a16:creationId xmlns:a16="http://schemas.microsoft.com/office/drawing/2014/main" id="{64CCCFFF-4DC7-47FB-965F-9B9229D317D6}"/>
              </a:ext>
            </a:extLst>
          </p:cNvPr>
          <p:cNvSpPr>
            <a:spLocks noGrp="1"/>
          </p:cNvSpPr>
          <p:nvPr>
            <p:ph type="body" idx="1"/>
          </p:nvPr>
        </p:nvSpPr>
        <p:spPr>
          <a:xfrm>
            <a:off x="700454" y="1681163"/>
            <a:ext cx="5157787" cy="823912"/>
          </a:xfrm>
        </p:spPr>
        <p:txBody>
          <a:bodyPr>
            <a:normAutofit/>
          </a:bodyPr>
          <a:lstStyle/>
          <a:p>
            <a:r>
              <a:rPr lang="en-US" dirty="0"/>
              <a:t>Market Reforms</a:t>
            </a:r>
          </a:p>
          <a:p>
            <a:endParaRPr lang="en-US" dirty="0"/>
          </a:p>
        </p:txBody>
      </p:sp>
      <p:sp>
        <p:nvSpPr>
          <p:cNvPr id="4" name="Content Placeholder 3">
            <a:extLst>
              <a:ext uri="{FF2B5EF4-FFF2-40B4-BE49-F238E27FC236}">
                <a16:creationId xmlns:a16="http://schemas.microsoft.com/office/drawing/2014/main" id="{20748AE1-63CF-4F51-B43B-9CB50C0B9A0A}"/>
              </a:ext>
            </a:extLst>
          </p:cNvPr>
          <p:cNvSpPr>
            <a:spLocks noGrp="1"/>
          </p:cNvSpPr>
          <p:nvPr>
            <p:ph sz="half" idx="2"/>
          </p:nvPr>
        </p:nvSpPr>
        <p:spPr>
          <a:xfrm>
            <a:off x="624254" y="2168962"/>
            <a:ext cx="5157787" cy="3684588"/>
          </a:xfrm>
        </p:spPr>
        <p:txBody>
          <a:bodyPr>
            <a:normAutofit fontScale="70000" lnSpcReduction="20000"/>
          </a:bodyPr>
          <a:lstStyle/>
          <a:p>
            <a:r>
              <a:rPr lang="en-US" dirty="0"/>
              <a:t>Household Responsibility System</a:t>
            </a:r>
          </a:p>
          <a:p>
            <a:r>
              <a:rPr lang="en-US" dirty="0"/>
              <a:t>Letting farmers sell a share of produce in the market</a:t>
            </a:r>
          </a:p>
          <a:p>
            <a:r>
              <a:rPr lang="en-US" dirty="0"/>
              <a:t>China reduced agricultural protection and</a:t>
            </a:r>
          </a:p>
          <a:p>
            <a:r>
              <a:rPr lang="en-US" dirty="0"/>
              <a:t>trade barriers including reducing barriers to agricultural imports, expanding and creating</a:t>
            </a:r>
          </a:p>
          <a:p>
            <a:r>
              <a:rPr lang="en-US" dirty="0"/>
              <a:t>new market opportunities for exporters, eliminating export subsidies, and capping</a:t>
            </a:r>
          </a:p>
          <a:p>
            <a:pPr marL="0" indent="0">
              <a:buNone/>
            </a:pPr>
            <a:r>
              <a:rPr lang="en-US" dirty="0"/>
              <a:t> </a:t>
            </a:r>
          </a:p>
        </p:txBody>
      </p:sp>
      <p:sp>
        <p:nvSpPr>
          <p:cNvPr id="5" name="Text Placeholder 4">
            <a:extLst>
              <a:ext uri="{FF2B5EF4-FFF2-40B4-BE49-F238E27FC236}">
                <a16:creationId xmlns:a16="http://schemas.microsoft.com/office/drawing/2014/main" id="{4EF1C53A-032F-488C-9269-906D10AE1D83}"/>
              </a:ext>
            </a:extLst>
          </p:cNvPr>
          <p:cNvSpPr>
            <a:spLocks noGrp="1"/>
          </p:cNvSpPr>
          <p:nvPr>
            <p:ph type="body" sz="quarter" idx="3"/>
          </p:nvPr>
        </p:nvSpPr>
        <p:spPr>
          <a:xfrm>
            <a:off x="6072187" y="1219638"/>
            <a:ext cx="5183188" cy="823912"/>
          </a:xfrm>
        </p:spPr>
        <p:txBody>
          <a:bodyPr>
            <a:normAutofit/>
          </a:bodyPr>
          <a:lstStyle/>
          <a:p>
            <a:r>
              <a:rPr lang="en-US" dirty="0"/>
              <a:t>Important  State Role—</a:t>
            </a:r>
          </a:p>
        </p:txBody>
      </p:sp>
      <p:sp>
        <p:nvSpPr>
          <p:cNvPr id="6" name="Content Placeholder 5">
            <a:extLst>
              <a:ext uri="{FF2B5EF4-FFF2-40B4-BE49-F238E27FC236}">
                <a16:creationId xmlns:a16="http://schemas.microsoft.com/office/drawing/2014/main" id="{BE376E76-493B-4305-B431-07C195429FEB}"/>
              </a:ext>
            </a:extLst>
          </p:cNvPr>
          <p:cNvSpPr>
            <a:spLocks noGrp="1"/>
          </p:cNvSpPr>
          <p:nvPr>
            <p:ph sz="quarter" idx="4"/>
          </p:nvPr>
        </p:nvSpPr>
        <p:spPr>
          <a:xfrm>
            <a:off x="6096000" y="2168962"/>
            <a:ext cx="5690716" cy="3684588"/>
          </a:xfrm>
        </p:spPr>
        <p:txBody>
          <a:bodyPr>
            <a:normAutofit fontScale="70000" lnSpcReduction="20000"/>
          </a:bodyPr>
          <a:lstStyle/>
          <a:p>
            <a:r>
              <a:rPr lang="en-US" dirty="0"/>
              <a:t>Government Priority to Agriculture since the Cultural Revolution</a:t>
            </a:r>
          </a:p>
          <a:p>
            <a:r>
              <a:rPr lang="en-US" dirty="0"/>
              <a:t>More Secure land rights even though government owns land</a:t>
            </a:r>
          </a:p>
          <a:p>
            <a:r>
              <a:rPr lang="en-US" dirty="0"/>
              <a:t>More investment in R and D</a:t>
            </a:r>
          </a:p>
          <a:p>
            <a:r>
              <a:rPr lang="en-US" dirty="0"/>
              <a:t>Relatively More robust community organizations</a:t>
            </a:r>
          </a:p>
          <a:p>
            <a:r>
              <a:rPr lang="en-US" dirty="0"/>
              <a:t>Huge public investment in infrastructure and education</a:t>
            </a:r>
          </a:p>
          <a:p>
            <a:r>
              <a:rPr lang="en-US" dirty="0"/>
              <a:t>More Effective Decentralization to Provinces</a:t>
            </a:r>
          </a:p>
          <a:p>
            <a:r>
              <a:rPr lang="en-US" dirty="0"/>
              <a:t>Greater Revenue mobilization</a:t>
            </a:r>
          </a:p>
          <a:p>
            <a:r>
              <a:rPr lang="en-US" dirty="0"/>
              <a:t>Support to agriculture-OECD estimates</a:t>
            </a:r>
          </a:p>
        </p:txBody>
      </p:sp>
      <p:pic>
        <p:nvPicPr>
          <p:cNvPr id="7" name="Picture 6">
            <a:extLst>
              <a:ext uri="{FF2B5EF4-FFF2-40B4-BE49-F238E27FC236}">
                <a16:creationId xmlns:a16="http://schemas.microsoft.com/office/drawing/2014/main" id="{FD9D0B57-598B-4D7E-90F6-4FDD6EED4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
        <p:nvSpPr>
          <p:cNvPr id="8" name="Rectangle 7">
            <a:extLst>
              <a:ext uri="{FF2B5EF4-FFF2-40B4-BE49-F238E27FC236}">
                <a16:creationId xmlns:a16="http://schemas.microsoft.com/office/drawing/2014/main" id="{6DA8F9E1-E3EC-47EE-925F-1C6AB43F2482}"/>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0D0E658-C35F-4A3B-A5B1-328621A61435}"/>
              </a:ext>
            </a:extLst>
          </p:cNvPr>
          <p:cNvCxnSpPr/>
          <p:nvPr/>
        </p:nvCxnSpPr>
        <p:spPr>
          <a:xfrm>
            <a:off x="562708" y="1386673"/>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4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1E8B83-6608-48F0-9000-F8937A5B3F23}"/>
              </a:ext>
            </a:extLst>
          </p:cNvPr>
          <p:cNvSpPr/>
          <p:nvPr/>
        </p:nvSpPr>
        <p:spPr>
          <a:xfrm>
            <a:off x="562708" y="1386673"/>
            <a:ext cx="5157787" cy="5471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A3508-5CF3-4CCA-8487-6018FE095A1B}"/>
              </a:ext>
            </a:extLst>
          </p:cNvPr>
          <p:cNvSpPr>
            <a:spLocks noGrp="1"/>
          </p:cNvSpPr>
          <p:nvPr>
            <p:ph type="title"/>
          </p:nvPr>
        </p:nvSpPr>
        <p:spPr>
          <a:xfrm>
            <a:off x="562708" y="230188"/>
            <a:ext cx="10515600" cy="1325563"/>
          </a:xfrm>
        </p:spPr>
        <p:txBody>
          <a:bodyPr/>
          <a:lstStyle/>
          <a:p>
            <a:r>
              <a:rPr lang="en-US" dirty="0"/>
              <a:t>Challenges Going forward</a:t>
            </a:r>
          </a:p>
        </p:txBody>
      </p:sp>
      <p:sp>
        <p:nvSpPr>
          <p:cNvPr id="3" name="Text Placeholder 2">
            <a:extLst>
              <a:ext uri="{FF2B5EF4-FFF2-40B4-BE49-F238E27FC236}">
                <a16:creationId xmlns:a16="http://schemas.microsoft.com/office/drawing/2014/main" id="{DB0A8BAD-3D6C-433D-BAB9-302EE2915938}"/>
              </a:ext>
            </a:extLst>
          </p:cNvPr>
          <p:cNvSpPr>
            <a:spLocks noGrp="1"/>
          </p:cNvSpPr>
          <p:nvPr>
            <p:ph type="body" idx="1"/>
          </p:nvPr>
        </p:nvSpPr>
        <p:spPr>
          <a:xfrm>
            <a:off x="703380" y="1386673"/>
            <a:ext cx="5157787" cy="823912"/>
          </a:xfrm>
        </p:spPr>
        <p:txBody>
          <a:bodyPr/>
          <a:lstStyle/>
          <a:p>
            <a:r>
              <a:rPr lang="en-US" dirty="0"/>
              <a:t>China</a:t>
            </a:r>
          </a:p>
        </p:txBody>
      </p:sp>
      <p:sp>
        <p:nvSpPr>
          <p:cNvPr id="4" name="Content Placeholder 3">
            <a:extLst>
              <a:ext uri="{FF2B5EF4-FFF2-40B4-BE49-F238E27FC236}">
                <a16:creationId xmlns:a16="http://schemas.microsoft.com/office/drawing/2014/main" id="{FBC084AC-008A-4D49-90E9-F92E377379FF}"/>
              </a:ext>
            </a:extLst>
          </p:cNvPr>
          <p:cNvSpPr>
            <a:spLocks noGrp="1"/>
          </p:cNvSpPr>
          <p:nvPr>
            <p:ph sz="half" idx="2"/>
          </p:nvPr>
        </p:nvSpPr>
        <p:spPr>
          <a:xfrm>
            <a:off x="703380" y="2505075"/>
            <a:ext cx="5157787" cy="3684588"/>
          </a:xfrm>
        </p:spPr>
        <p:txBody>
          <a:bodyPr>
            <a:normAutofit/>
          </a:bodyPr>
          <a:lstStyle/>
          <a:p>
            <a:r>
              <a:rPr lang="en-US" sz="2000" dirty="0"/>
              <a:t>Increasing pressure on natural resources (soils, water, air, forests) to climate change </a:t>
            </a:r>
          </a:p>
          <a:p>
            <a:r>
              <a:rPr lang="en-US" sz="2000" dirty="0"/>
              <a:t>More Upward Accountability</a:t>
            </a:r>
          </a:p>
          <a:p>
            <a:endParaRPr lang="en-US" sz="2000" dirty="0"/>
          </a:p>
        </p:txBody>
      </p:sp>
      <p:sp>
        <p:nvSpPr>
          <p:cNvPr id="5" name="Text Placeholder 4">
            <a:extLst>
              <a:ext uri="{FF2B5EF4-FFF2-40B4-BE49-F238E27FC236}">
                <a16:creationId xmlns:a16="http://schemas.microsoft.com/office/drawing/2014/main" id="{CAD39311-7861-420F-A3FD-DC5D625F7AE5}"/>
              </a:ext>
            </a:extLst>
          </p:cNvPr>
          <p:cNvSpPr>
            <a:spLocks noGrp="1"/>
          </p:cNvSpPr>
          <p:nvPr>
            <p:ph type="body" sz="quarter" idx="3"/>
          </p:nvPr>
        </p:nvSpPr>
        <p:spPr>
          <a:xfrm>
            <a:off x="5895120" y="1386673"/>
            <a:ext cx="5183188" cy="823912"/>
          </a:xfrm>
        </p:spPr>
        <p:txBody>
          <a:bodyPr/>
          <a:lstStyle/>
          <a:p>
            <a:r>
              <a:rPr lang="en-US" dirty="0"/>
              <a:t>India</a:t>
            </a:r>
          </a:p>
        </p:txBody>
      </p:sp>
      <p:sp>
        <p:nvSpPr>
          <p:cNvPr id="6" name="Content Placeholder 5">
            <a:extLst>
              <a:ext uri="{FF2B5EF4-FFF2-40B4-BE49-F238E27FC236}">
                <a16:creationId xmlns:a16="http://schemas.microsoft.com/office/drawing/2014/main" id="{3147CB78-B722-4D39-98C9-950DE2D00F0F}"/>
              </a:ext>
            </a:extLst>
          </p:cNvPr>
          <p:cNvSpPr>
            <a:spLocks noGrp="1"/>
          </p:cNvSpPr>
          <p:nvPr>
            <p:ph sz="quarter" idx="4"/>
          </p:nvPr>
        </p:nvSpPr>
        <p:spPr>
          <a:xfrm>
            <a:off x="5895120" y="2505075"/>
            <a:ext cx="5183188" cy="3684588"/>
          </a:xfrm>
        </p:spPr>
        <p:txBody>
          <a:bodyPr>
            <a:normAutofit/>
          </a:bodyPr>
          <a:lstStyle/>
          <a:p>
            <a:r>
              <a:rPr lang="en-US" sz="2000" dirty="0"/>
              <a:t>Increasing pressure on natural resources (soils, water, air, forests) to climate change </a:t>
            </a:r>
          </a:p>
          <a:p>
            <a:r>
              <a:rPr lang="en-US" sz="2000" dirty="0"/>
              <a:t>Fragmenting land holdings,</a:t>
            </a:r>
          </a:p>
          <a:p>
            <a:r>
              <a:rPr lang="en-US" sz="2000" dirty="0"/>
              <a:t>High rates of malnutrition amongst children</a:t>
            </a:r>
          </a:p>
          <a:p>
            <a:r>
              <a:rPr lang="en-US" sz="2000" dirty="0"/>
              <a:t>Infant and Child Mortality. </a:t>
            </a:r>
          </a:p>
          <a:p>
            <a:r>
              <a:rPr lang="en-US" sz="2000" dirty="0"/>
              <a:t>Poor Quality of Education</a:t>
            </a:r>
          </a:p>
        </p:txBody>
      </p:sp>
      <p:sp>
        <p:nvSpPr>
          <p:cNvPr id="8" name="Rectangle 7">
            <a:extLst>
              <a:ext uri="{FF2B5EF4-FFF2-40B4-BE49-F238E27FC236}">
                <a16:creationId xmlns:a16="http://schemas.microsoft.com/office/drawing/2014/main" id="{188DB8FB-8567-4858-A1C0-83353A400334}"/>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9560F66-7CF6-4EEC-B8C3-712E7C239538}"/>
              </a:ext>
            </a:extLst>
          </p:cNvPr>
          <p:cNvCxnSpPr/>
          <p:nvPr/>
        </p:nvCxnSpPr>
        <p:spPr>
          <a:xfrm>
            <a:off x="562708" y="1386673"/>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2E03FC3-3FE1-4F39-BDEB-D150C3E9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622" y="5987185"/>
            <a:ext cx="2160959" cy="379555"/>
          </a:xfrm>
          <a:prstGeom prst="rect">
            <a:avLst/>
          </a:prstGeom>
        </p:spPr>
      </p:pic>
    </p:spTree>
    <p:extLst>
      <p:ext uri="{BB962C8B-B14F-4D97-AF65-F5344CB8AC3E}">
        <p14:creationId xmlns:p14="http://schemas.microsoft.com/office/powerpoint/2010/main" val="39504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16D0-9C78-4403-BEEA-81F93E9B26BC}"/>
              </a:ext>
            </a:extLst>
          </p:cNvPr>
          <p:cNvSpPr>
            <a:spLocks noGrp="1"/>
          </p:cNvSpPr>
          <p:nvPr>
            <p:ph type="title"/>
          </p:nvPr>
        </p:nvSpPr>
        <p:spPr>
          <a:xfrm>
            <a:off x="466411" y="283814"/>
            <a:ext cx="10515600" cy="1325563"/>
          </a:xfrm>
        </p:spPr>
        <p:txBody>
          <a:bodyPr/>
          <a:lstStyle/>
          <a:p>
            <a:r>
              <a:rPr lang="en-US" dirty="0"/>
              <a:t>India’s Recent Achievements</a:t>
            </a:r>
          </a:p>
        </p:txBody>
      </p:sp>
      <p:sp>
        <p:nvSpPr>
          <p:cNvPr id="3" name="Content Placeholder 2">
            <a:extLst>
              <a:ext uri="{FF2B5EF4-FFF2-40B4-BE49-F238E27FC236}">
                <a16:creationId xmlns:a16="http://schemas.microsoft.com/office/drawing/2014/main" id="{0DB808AD-7801-471C-BB77-3D0B1CD7CA9E}"/>
              </a:ext>
            </a:extLst>
          </p:cNvPr>
          <p:cNvSpPr>
            <a:spLocks noGrp="1"/>
          </p:cNvSpPr>
          <p:nvPr>
            <p:ph idx="1"/>
          </p:nvPr>
        </p:nvSpPr>
        <p:spPr>
          <a:xfrm>
            <a:off x="638370" y="2015402"/>
            <a:ext cx="10515600" cy="4351338"/>
          </a:xfrm>
        </p:spPr>
        <p:txBody>
          <a:bodyPr>
            <a:normAutofit/>
          </a:bodyPr>
          <a:lstStyle/>
          <a:p>
            <a:r>
              <a:rPr lang="en-US" sz="2000" dirty="0"/>
              <a:t>Since COVID 420 Million beneficiaries of direct transfers of  Rs.68914 Crores</a:t>
            </a:r>
          </a:p>
          <a:p>
            <a:r>
              <a:rPr lang="en-US" sz="2000" dirty="0">
                <a:solidFill>
                  <a:srgbClr val="FF0000"/>
                </a:solidFill>
              </a:rPr>
              <a:t>Agricultural Market Reforms—APMC, Contract Farming and Essential commodities Act—but on hold due to protests from key states</a:t>
            </a:r>
          </a:p>
          <a:p>
            <a:r>
              <a:rPr lang="en-US" sz="2000" dirty="0"/>
              <a:t>Instituted Nationwide General Services Tax in 2017</a:t>
            </a:r>
          </a:p>
          <a:p>
            <a:r>
              <a:rPr lang="en-US" sz="2000" dirty="0"/>
              <a:t>The Gross GST revenue collected  as of  March 2021 all time high</a:t>
            </a:r>
          </a:p>
          <a:p>
            <a:r>
              <a:rPr lang="en-US" sz="2000" dirty="0"/>
              <a:t>Nationwide Expansion of Sanitation --important for improving infant and child nutrition</a:t>
            </a:r>
          </a:p>
          <a:p>
            <a:r>
              <a:rPr lang="en-US" sz="2000" dirty="0"/>
              <a:t>Increased allocation to health sector—but still too low</a:t>
            </a:r>
          </a:p>
          <a:p>
            <a:r>
              <a:rPr lang="en-US" sz="2000" dirty="0"/>
              <a:t>Improvement in labor laws—although see Chhibber 2021</a:t>
            </a:r>
          </a:p>
          <a:p>
            <a:r>
              <a:rPr lang="en-US" sz="2000" dirty="0"/>
              <a:t>Improvement in FDI policies</a:t>
            </a:r>
          </a:p>
          <a:p>
            <a:endParaRPr lang="en-US" sz="2000" dirty="0"/>
          </a:p>
        </p:txBody>
      </p:sp>
      <p:pic>
        <p:nvPicPr>
          <p:cNvPr id="4" name="Picture 3">
            <a:extLst>
              <a:ext uri="{FF2B5EF4-FFF2-40B4-BE49-F238E27FC236}">
                <a16:creationId xmlns:a16="http://schemas.microsoft.com/office/drawing/2014/main" id="{3AD72EE8-95D4-4FBF-B1A5-773A4A7D9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622" y="5987185"/>
            <a:ext cx="2160959" cy="379555"/>
          </a:xfrm>
          <a:prstGeom prst="rect">
            <a:avLst/>
          </a:prstGeom>
        </p:spPr>
      </p:pic>
      <p:sp>
        <p:nvSpPr>
          <p:cNvPr id="5" name="Rectangle 4">
            <a:extLst>
              <a:ext uri="{FF2B5EF4-FFF2-40B4-BE49-F238E27FC236}">
                <a16:creationId xmlns:a16="http://schemas.microsoft.com/office/drawing/2014/main" id="{A7034804-D9F2-43FB-BF2A-9597144F912C}"/>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3CCD4AD-C24D-4B1B-9A9D-1B06FDB509F8}"/>
              </a:ext>
            </a:extLst>
          </p:cNvPr>
          <p:cNvCxnSpPr/>
          <p:nvPr/>
        </p:nvCxnSpPr>
        <p:spPr>
          <a:xfrm>
            <a:off x="562708" y="1386673"/>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9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59007669"/>
              </p:ext>
            </p:extLst>
          </p:nvPr>
        </p:nvGraphicFramePr>
        <p:xfrm>
          <a:off x="268310" y="501212"/>
          <a:ext cx="11655379" cy="58212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86518" y="6432717"/>
            <a:ext cx="9659155" cy="40011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a:t>
            </a:r>
            <a:r>
              <a:rPr lang="en-US" sz="100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https://population.un.org/wpp/Download/Standard/Population/</a:t>
            </a:r>
            <a:endParaRPr lang="en-US" sz="1000" dirty="0">
              <a:solidFill>
                <a:srgbClr val="C00000"/>
              </a:solidFill>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115CAA7-D844-489D-ACB7-2E61B36C0935}"/>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83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33896039"/>
              </p:ext>
            </p:extLst>
          </p:nvPr>
        </p:nvGraphicFramePr>
        <p:xfrm>
          <a:off x="232504" y="437492"/>
          <a:ext cx="11706896" cy="59629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71920" y="6501514"/>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provided by Keith Fuglie.</a:t>
            </a:r>
            <a:endParaRPr lang="en-US" dirty="0"/>
          </a:p>
        </p:txBody>
      </p:sp>
      <p:sp>
        <p:nvSpPr>
          <p:cNvPr id="5" name="Rectangle 4">
            <a:extLst>
              <a:ext uri="{FF2B5EF4-FFF2-40B4-BE49-F238E27FC236}">
                <a16:creationId xmlns:a16="http://schemas.microsoft.com/office/drawing/2014/main" id="{6317BC5F-0D33-42CF-9D82-E7A9FE2BE10A}"/>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84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67150054"/>
              </p:ext>
            </p:extLst>
          </p:nvPr>
        </p:nvGraphicFramePr>
        <p:xfrm>
          <a:off x="235615" y="963544"/>
          <a:ext cx="5655972" cy="54896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5231" y="304357"/>
            <a:ext cx="11876467"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India an outlier on negative support to agriculture Distribution of Producer Support </a:t>
            </a:r>
          </a:p>
          <a:p>
            <a:pPr algn="ctr"/>
            <a:r>
              <a:rPr lang="en-US" sz="1600" b="1" dirty="0">
                <a:latin typeface="Times New Roman" panose="02020603050405020304" pitchFamily="18" charset="0"/>
                <a:cs typeface="Times New Roman" panose="02020603050405020304" pitchFamily="18" charset="0"/>
              </a:rPr>
              <a:t>Estimate (billion USD): China, India, Indonesia, South Korea and Vietnam (2000-02 </a:t>
            </a:r>
            <a:r>
              <a:rPr lang="en-US" sz="1400" b="1" dirty="0">
                <a:latin typeface="Times New Roman" panose="02020603050405020304" pitchFamily="18" charset="0"/>
                <a:cs typeface="Times New Roman" panose="02020603050405020304" pitchFamily="18" charset="0"/>
              </a:rPr>
              <a:t>and</a:t>
            </a:r>
            <a:r>
              <a:rPr lang="en-US" sz="1600" b="1" dirty="0">
                <a:latin typeface="Times New Roman" panose="02020603050405020304" pitchFamily="18" charset="0"/>
                <a:cs typeface="Times New Roman" panose="02020603050405020304" pitchFamily="18" charset="0"/>
              </a:rPr>
              <a:t> 2017-19)</a:t>
            </a:r>
          </a:p>
        </p:txBody>
      </p:sp>
      <p:graphicFrame>
        <p:nvGraphicFramePr>
          <p:cNvPr id="4" name="Chart 3"/>
          <p:cNvGraphicFramePr>
            <a:graphicFrameLocks/>
          </p:cNvGraphicFramePr>
          <p:nvPr>
            <p:extLst>
              <p:ext uri="{D42A27DB-BD31-4B8C-83A1-F6EECF244321}">
                <p14:modId xmlns:p14="http://schemas.microsoft.com/office/powerpoint/2010/main" val="3054151429"/>
              </p:ext>
            </p:extLst>
          </p:nvPr>
        </p:nvGraphicFramePr>
        <p:xfrm>
          <a:off x="5961362" y="963544"/>
          <a:ext cx="6040192" cy="5489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5279" y="6481182"/>
            <a:ext cx="11876467"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OECD (2020), "Producer and Consumer Support Estimates", OECD Agriculture statistics (database)</a:t>
            </a:r>
          </a:p>
        </p:txBody>
      </p:sp>
      <p:sp>
        <p:nvSpPr>
          <p:cNvPr id="7" name="Rectangle 6">
            <a:extLst>
              <a:ext uri="{FF2B5EF4-FFF2-40B4-BE49-F238E27FC236}">
                <a16:creationId xmlns:a16="http://schemas.microsoft.com/office/drawing/2014/main" id="{6AC4D38C-55E6-4F30-BF04-7D3FA0530495}"/>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5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711782991"/>
              </p:ext>
            </p:extLst>
          </p:nvPr>
        </p:nvGraphicFramePr>
        <p:xfrm>
          <a:off x="142270" y="353821"/>
          <a:ext cx="5909525" cy="605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742186112"/>
              </p:ext>
            </p:extLst>
          </p:nvPr>
        </p:nvGraphicFramePr>
        <p:xfrm>
          <a:off x="6244979" y="353821"/>
          <a:ext cx="5756856" cy="60532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37926" y="1506828"/>
            <a:ext cx="2884868"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Excluding South Korea</a:t>
            </a:r>
          </a:p>
        </p:txBody>
      </p:sp>
      <p:sp>
        <p:nvSpPr>
          <p:cNvPr id="7" name="TextBox 6"/>
          <p:cNvSpPr txBox="1"/>
          <p:nvPr/>
        </p:nvSpPr>
        <p:spPr>
          <a:xfrm>
            <a:off x="1356574" y="6478445"/>
            <a:ext cx="947885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Vietnam is available only from 1984; Source: Based on data from WDI, World Bank</a:t>
            </a:r>
          </a:p>
        </p:txBody>
      </p:sp>
      <p:sp>
        <p:nvSpPr>
          <p:cNvPr id="8" name="Rectangle 7">
            <a:extLst>
              <a:ext uri="{FF2B5EF4-FFF2-40B4-BE49-F238E27FC236}">
                <a16:creationId xmlns:a16="http://schemas.microsoft.com/office/drawing/2014/main" id="{64EB8064-16BA-471D-886B-7950642966F6}"/>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24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06168132"/>
              </p:ext>
            </p:extLst>
          </p:nvPr>
        </p:nvGraphicFramePr>
        <p:xfrm>
          <a:off x="174914" y="443107"/>
          <a:ext cx="5824104" cy="59505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566169889"/>
              </p:ext>
            </p:extLst>
          </p:nvPr>
        </p:nvGraphicFramePr>
        <p:xfrm>
          <a:off x="6137564" y="443107"/>
          <a:ext cx="5846618" cy="59505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060873" y="1091191"/>
            <a:ext cx="2884868"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Excluding South Korea</a:t>
            </a:r>
          </a:p>
        </p:txBody>
      </p:sp>
      <p:sp>
        <p:nvSpPr>
          <p:cNvPr id="6" name="TextBox 5"/>
          <p:cNvSpPr txBox="1"/>
          <p:nvPr/>
        </p:nvSpPr>
        <p:spPr>
          <a:xfrm>
            <a:off x="1564056" y="6483441"/>
            <a:ext cx="947885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Vietnam is available only from 1984; Source: Based on data from WDI, World Bank</a:t>
            </a:r>
          </a:p>
        </p:txBody>
      </p:sp>
      <p:sp>
        <p:nvSpPr>
          <p:cNvPr id="7" name="Rectangle 6">
            <a:extLst>
              <a:ext uri="{FF2B5EF4-FFF2-40B4-BE49-F238E27FC236}">
                <a16:creationId xmlns:a16="http://schemas.microsoft.com/office/drawing/2014/main" id="{69A02A51-C59C-47EE-9630-90DCAC5FAC10}"/>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22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87632266"/>
              </p:ext>
            </p:extLst>
          </p:nvPr>
        </p:nvGraphicFramePr>
        <p:xfrm>
          <a:off x="277581" y="428672"/>
          <a:ext cx="5818420" cy="59031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04150" y="6418157"/>
            <a:ext cx="9581881" cy="677108"/>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Indonesia is available from 1983, for Vietnam available from 1985.</a:t>
            </a: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sp>
        <p:nvSpPr>
          <p:cNvPr id="5" name="Rectangle 4">
            <a:extLst>
              <a:ext uri="{FF2B5EF4-FFF2-40B4-BE49-F238E27FC236}">
                <a16:creationId xmlns:a16="http://schemas.microsoft.com/office/drawing/2014/main" id="{05B65966-4470-492A-A989-DD9182450C4E}"/>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EFA302F-0755-47DD-B8E2-F9B56B6983AB}"/>
              </a:ext>
            </a:extLst>
          </p:cNvPr>
          <p:cNvGraphicFramePr>
            <a:graphicFrameLocks/>
          </p:cNvGraphicFramePr>
          <p:nvPr>
            <p:extLst>
              <p:ext uri="{D42A27DB-BD31-4B8C-83A1-F6EECF244321}">
                <p14:modId xmlns:p14="http://schemas.microsoft.com/office/powerpoint/2010/main" val="3768262549"/>
              </p:ext>
            </p:extLst>
          </p:nvPr>
        </p:nvGraphicFramePr>
        <p:xfrm>
          <a:off x="6219930" y="441782"/>
          <a:ext cx="5694978" cy="59031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D63C22B-D00E-4397-BBA6-CB2C356B3C74}"/>
              </a:ext>
            </a:extLst>
          </p:cNvPr>
          <p:cNvSpPr txBox="1"/>
          <p:nvPr/>
        </p:nvSpPr>
        <p:spPr>
          <a:xfrm>
            <a:off x="7275557" y="6331824"/>
            <a:ext cx="3583724" cy="677108"/>
          </a:xfrm>
          <a:prstGeom prst="rect">
            <a:avLst/>
          </a:prstGeom>
          <a:noFill/>
        </p:spPr>
        <p:txBody>
          <a:bodyPr wrap="square" rtlCol="0">
            <a:spAutoFit/>
          </a:bodyPr>
          <a:lstStyle/>
          <a:p>
            <a:pPr algn="ctr"/>
            <a:endParaRPr lang="en-US" sz="1000" dirty="0">
              <a:latin typeface="Times New Roman" panose="02020603050405020304" pitchFamily="18" charset="0"/>
              <a:cs typeface="Times New Roman" panose="02020603050405020304" pitchFamily="18" charset="0"/>
            </a:endParaRP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spTree>
    <p:extLst>
      <p:ext uri="{BB962C8B-B14F-4D97-AF65-F5344CB8AC3E}">
        <p14:creationId xmlns:p14="http://schemas.microsoft.com/office/powerpoint/2010/main" val="112669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5339090"/>
              </p:ext>
            </p:extLst>
          </p:nvPr>
        </p:nvGraphicFramePr>
        <p:xfrm>
          <a:off x="197287" y="371344"/>
          <a:ext cx="5818330" cy="60349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82331" y="6421284"/>
            <a:ext cx="9581881" cy="677108"/>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Indonesia is available from 1983, for Vietnam available from 1985.</a:t>
            </a: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sp>
        <p:nvSpPr>
          <p:cNvPr id="5" name="Rectangle 4">
            <a:extLst>
              <a:ext uri="{FF2B5EF4-FFF2-40B4-BE49-F238E27FC236}">
                <a16:creationId xmlns:a16="http://schemas.microsoft.com/office/drawing/2014/main" id="{18B780A5-745A-4DF8-9852-A282F3F3373F}"/>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783A9189-5B62-4486-AACE-987CD3E625E7}"/>
              </a:ext>
            </a:extLst>
          </p:cNvPr>
          <p:cNvGraphicFramePr>
            <a:graphicFrameLocks/>
          </p:cNvGraphicFramePr>
          <p:nvPr>
            <p:extLst>
              <p:ext uri="{D42A27DB-BD31-4B8C-83A1-F6EECF244321}">
                <p14:modId xmlns:p14="http://schemas.microsoft.com/office/powerpoint/2010/main" val="1270027357"/>
              </p:ext>
            </p:extLst>
          </p:nvPr>
        </p:nvGraphicFramePr>
        <p:xfrm>
          <a:off x="6088541" y="371345"/>
          <a:ext cx="5915890" cy="60349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5E4ADB5-9EF8-42A6-8195-DA2B7EF3892D}"/>
              </a:ext>
            </a:extLst>
          </p:cNvPr>
          <p:cNvSpPr txBox="1"/>
          <p:nvPr/>
        </p:nvSpPr>
        <p:spPr>
          <a:xfrm>
            <a:off x="6875676" y="6345981"/>
            <a:ext cx="4137309" cy="677108"/>
          </a:xfrm>
          <a:prstGeom prst="rect">
            <a:avLst/>
          </a:prstGeom>
          <a:noFill/>
        </p:spPr>
        <p:txBody>
          <a:bodyPr wrap="square" rtlCol="0">
            <a:spAutoFit/>
          </a:bodyPr>
          <a:lstStyle/>
          <a:p>
            <a:pPr algn="ctr"/>
            <a:endParaRPr lang="en-US" sz="1000" dirty="0">
              <a:latin typeface="Times New Roman" panose="02020603050405020304" pitchFamily="18" charset="0"/>
              <a:cs typeface="Times New Roman" panose="02020603050405020304" pitchFamily="18" charset="0"/>
            </a:endParaRP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spTree>
    <p:extLst>
      <p:ext uri="{BB962C8B-B14F-4D97-AF65-F5344CB8AC3E}">
        <p14:creationId xmlns:p14="http://schemas.microsoft.com/office/powerpoint/2010/main" val="215557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CF0A-698E-45E1-AEFB-7EBCDF2F2773}"/>
              </a:ext>
            </a:extLst>
          </p:cNvPr>
          <p:cNvSpPr>
            <a:spLocks noGrp="1"/>
          </p:cNvSpPr>
          <p:nvPr>
            <p:ph type="title"/>
          </p:nvPr>
        </p:nvSpPr>
        <p:spPr>
          <a:xfrm>
            <a:off x="443345" y="230188"/>
            <a:ext cx="10515600" cy="1325563"/>
          </a:xfrm>
        </p:spPr>
        <p:txBody>
          <a:bodyPr/>
          <a:lstStyle/>
          <a:p>
            <a:r>
              <a:rPr lang="en-US" dirty="0"/>
              <a:t>Outline of this Presentation</a:t>
            </a:r>
          </a:p>
        </p:txBody>
      </p:sp>
      <p:sp>
        <p:nvSpPr>
          <p:cNvPr id="3" name="Content Placeholder 2">
            <a:extLst>
              <a:ext uri="{FF2B5EF4-FFF2-40B4-BE49-F238E27FC236}">
                <a16:creationId xmlns:a16="http://schemas.microsoft.com/office/drawing/2014/main" id="{26ABD884-27A9-47CE-A276-380496644B7A}"/>
              </a:ext>
            </a:extLst>
          </p:cNvPr>
          <p:cNvSpPr>
            <a:spLocks noGrp="1"/>
          </p:cNvSpPr>
          <p:nvPr>
            <p:ph idx="1"/>
          </p:nvPr>
        </p:nvSpPr>
        <p:spPr>
          <a:xfrm>
            <a:off x="595902" y="1824860"/>
            <a:ext cx="10515600" cy="4351338"/>
          </a:xfrm>
        </p:spPr>
        <p:txBody>
          <a:bodyPr>
            <a:normAutofit/>
          </a:bodyPr>
          <a:lstStyle/>
          <a:p>
            <a:r>
              <a:rPr lang="en-US" sz="2000" dirty="0"/>
              <a:t>An honor to be invited</a:t>
            </a:r>
          </a:p>
          <a:p>
            <a:r>
              <a:rPr lang="en-US" sz="2000" dirty="0"/>
              <a:t>China-India comparisons have always fascinated me</a:t>
            </a:r>
          </a:p>
          <a:p>
            <a:r>
              <a:rPr lang="en-US" sz="2000" dirty="0"/>
              <a:t>In my previous work on Forestry, Markets and States and Water Scarcity</a:t>
            </a:r>
          </a:p>
          <a:p>
            <a:pPr marL="0" indent="0">
              <a:buNone/>
            </a:pPr>
            <a:r>
              <a:rPr lang="en-US" sz="2000" dirty="0"/>
              <a:t> I have shown that China has invariably performed better economically than India;</a:t>
            </a:r>
          </a:p>
          <a:p>
            <a:r>
              <a:rPr lang="en-US" sz="2000" dirty="0"/>
              <a:t>I have explained the reasons why.</a:t>
            </a:r>
          </a:p>
          <a:p>
            <a:r>
              <a:rPr lang="en-US" sz="2000" dirty="0"/>
              <a:t>In this presentation I expand the scope to the performance to include a number of South-East Asian countries besides China.</a:t>
            </a:r>
          </a:p>
          <a:p>
            <a:r>
              <a:rPr lang="en-US" sz="2000" dirty="0"/>
              <a:t>How have they done relative to each other and India and why?</a:t>
            </a:r>
          </a:p>
          <a:p>
            <a:r>
              <a:rPr lang="en-US" sz="2000" dirty="0"/>
              <a:t> I start with COVID</a:t>
            </a:r>
          </a:p>
        </p:txBody>
      </p:sp>
      <p:pic>
        <p:nvPicPr>
          <p:cNvPr id="6" name="Picture 5">
            <a:extLst>
              <a:ext uri="{FF2B5EF4-FFF2-40B4-BE49-F238E27FC236}">
                <a16:creationId xmlns:a16="http://schemas.microsoft.com/office/drawing/2014/main" id="{813CF981-DCDF-4128-945F-12D2F232E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
        <p:nvSpPr>
          <p:cNvPr id="7" name="Rectangle 6">
            <a:extLst>
              <a:ext uri="{FF2B5EF4-FFF2-40B4-BE49-F238E27FC236}">
                <a16:creationId xmlns:a16="http://schemas.microsoft.com/office/drawing/2014/main" id="{426B2F5C-EA2C-4652-8B74-1F24DC7A3BCE}"/>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7E247EB-4BC8-4D3A-A7FA-14E40F2F1911}"/>
              </a:ext>
            </a:extLst>
          </p:cNvPr>
          <p:cNvCxnSpPr/>
          <p:nvPr/>
        </p:nvCxnSpPr>
        <p:spPr>
          <a:xfrm>
            <a:off x="562708" y="1386673"/>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9AA80E-5D81-472B-9A41-9F3A89231A45}"/>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50692916-1B0D-4912-9550-2F25D3A3D4C5}"/>
              </a:ext>
            </a:extLst>
          </p:cNvPr>
          <p:cNvGraphicFramePr/>
          <p:nvPr>
            <p:extLst>
              <p:ext uri="{D42A27DB-BD31-4B8C-83A1-F6EECF244321}">
                <p14:modId xmlns:p14="http://schemas.microsoft.com/office/powerpoint/2010/main" val="2068245247"/>
              </p:ext>
            </p:extLst>
          </p:nvPr>
        </p:nvGraphicFramePr>
        <p:xfrm>
          <a:off x="221063" y="379580"/>
          <a:ext cx="5577117" cy="60751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65803DE-7732-4671-9292-FFC6B707F597}"/>
              </a:ext>
            </a:extLst>
          </p:cNvPr>
          <p:cNvSpPr txBox="1"/>
          <p:nvPr/>
        </p:nvSpPr>
        <p:spPr>
          <a:xfrm>
            <a:off x="552662" y="6461372"/>
            <a:ext cx="4763199" cy="677108"/>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Note: Data for Indonesia is available from 1983, for Vietnam available from 1985.</a:t>
            </a: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graphicFrame>
        <p:nvGraphicFramePr>
          <p:cNvPr id="8" name="Chart 7">
            <a:extLst>
              <a:ext uri="{FF2B5EF4-FFF2-40B4-BE49-F238E27FC236}">
                <a16:creationId xmlns:a16="http://schemas.microsoft.com/office/drawing/2014/main" id="{D4D49800-C5E1-4658-B4A6-3CD96F158748}"/>
              </a:ext>
            </a:extLst>
          </p:cNvPr>
          <p:cNvGraphicFramePr>
            <a:graphicFrameLocks/>
          </p:cNvGraphicFramePr>
          <p:nvPr>
            <p:extLst>
              <p:ext uri="{D42A27DB-BD31-4B8C-83A1-F6EECF244321}">
                <p14:modId xmlns:p14="http://schemas.microsoft.com/office/powerpoint/2010/main" val="3204007951"/>
              </p:ext>
            </p:extLst>
          </p:nvPr>
        </p:nvGraphicFramePr>
        <p:xfrm>
          <a:off x="5948626" y="379581"/>
          <a:ext cx="5951266" cy="60817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15C0A49-4EAE-4F1D-8C9D-AA2CB4DF4E8E}"/>
              </a:ext>
            </a:extLst>
          </p:cNvPr>
          <p:cNvSpPr txBox="1"/>
          <p:nvPr/>
        </p:nvSpPr>
        <p:spPr>
          <a:xfrm>
            <a:off x="6097416" y="6359593"/>
            <a:ext cx="5553199" cy="677108"/>
          </a:xfrm>
          <a:prstGeom prst="rect">
            <a:avLst/>
          </a:prstGeom>
          <a:noFill/>
        </p:spPr>
        <p:txBody>
          <a:bodyPr wrap="square" rtlCol="0">
            <a:spAutoFit/>
          </a:bodyPr>
          <a:lstStyle/>
          <a:p>
            <a:pPr algn="ctr"/>
            <a:endParaRPr lang="en-US" sz="1000" dirty="0">
              <a:latin typeface="Times New Roman" panose="02020603050405020304" pitchFamily="18" charset="0"/>
              <a:cs typeface="Times New Roman" panose="02020603050405020304" pitchFamily="18" charset="0"/>
            </a:endParaRPr>
          </a:p>
          <a:p>
            <a:pPr algn="ctr"/>
            <a:r>
              <a:rPr lang="en-US" sz="1000" dirty="0">
                <a:latin typeface="Times New Roman" panose="02020603050405020304" pitchFamily="18" charset="0"/>
                <a:cs typeface="Times New Roman" panose="02020603050405020304" pitchFamily="18" charset="0"/>
              </a:rPr>
              <a:t>Source: Based on data from WDI, World Bank.</a:t>
            </a:r>
          </a:p>
          <a:p>
            <a:endParaRPr lang="en-US" dirty="0"/>
          </a:p>
        </p:txBody>
      </p:sp>
    </p:spTree>
    <p:extLst>
      <p:ext uri="{BB962C8B-B14F-4D97-AF65-F5344CB8AC3E}">
        <p14:creationId xmlns:p14="http://schemas.microsoft.com/office/powerpoint/2010/main" val="362654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40175441"/>
              </p:ext>
            </p:extLst>
          </p:nvPr>
        </p:nvGraphicFramePr>
        <p:xfrm>
          <a:off x="268311" y="483347"/>
          <a:ext cx="5654970" cy="59114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26123" y="6503068"/>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ILO</a:t>
            </a:r>
            <a:endParaRPr lang="en-US" dirty="0"/>
          </a:p>
        </p:txBody>
      </p:sp>
      <p:sp>
        <p:nvSpPr>
          <p:cNvPr id="5" name="Rectangle 4">
            <a:extLst>
              <a:ext uri="{FF2B5EF4-FFF2-40B4-BE49-F238E27FC236}">
                <a16:creationId xmlns:a16="http://schemas.microsoft.com/office/drawing/2014/main" id="{8ABB718D-C50E-4334-9CB6-825A21C20F9C}"/>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A8785B8E-D446-41AE-BB4C-D636E04EBB09}"/>
              </a:ext>
            </a:extLst>
          </p:cNvPr>
          <p:cNvGraphicFramePr>
            <a:graphicFrameLocks/>
          </p:cNvGraphicFramePr>
          <p:nvPr>
            <p:extLst>
              <p:ext uri="{D42A27DB-BD31-4B8C-83A1-F6EECF244321}">
                <p14:modId xmlns:p14="http://schemas.microsoft.com/office/powerpoint/2010/main" val="482577750"/>
              </p:ext>
            </p:extLst>
          </p:nvPr>
        </p:nvGraphicFramePr>
        <p:xfrm>
          <a:off x="6096000" y="471739"/>
          <a:ext cx="5888181" cy="5943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670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2936793"/>
              </p:ext>
            </p:extLst>
          </p:nvPr>
        </p:nvGraphicFramePr>
        <p:xfrm>
          <a:off x="259559" y="441552"/>
          <a:ext cx="5825544" cy="59886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52306" y="6541112"/>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ILO</a:t>
            </a:r>
            <a:endParaRPr lang="en-US" dirty="0"/>
          </a:p>
        </p:txBody>
      </p:sp>
      <p:sp>
        <p:nvSpPr>
          <p:cNvPr id="5" name="Rectangle 4">
            <a:extLst>
              <a:ext uri="{FF2B5EF4-FFF2-40B4-BE49-F238E27FC236}">
                <a16:creationId xmlns:a16="http://schemas.microsoft.com/office/drawing/2014/main" id="{4426B2A1-321F-4414-9F8D-DC7DAA3B56F5}"/>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2A4A767F-1FD1-4E9B-9E74-3FD16A67F169}"/>
              </a:ext>
            </a:extLst>
          </p:cNvPr>
          <p:cNvGraphicFramePr>
            <a:graphicFrameLocks/>
          </p:cNvGraphicFramePr>
          <p:nvPr>
            <p:extLst>
              <p:ext uri="{D42A27DB-BD31-4B8C-83A1-F6EECF244321}">
                <p14:modId xmlns:p14="http://schemas.microsoft.com/office/powerpoint/2010/main" val="772858964"/>
              </p:ext>
            </p:extLst>
          </p:nvPr>
        </p:nvGraphicFramePr>
        <p:xfrm>
          <a:off x="6214106" y="416322"/>
          <a:ext cx="5677293" cy="6013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1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56709143"/>
              </p:ext>
            </p:extLst>
          </p:nvPr>
        </p:nvGraphicFramePr>
        <p:xfrm>
          <a:off x="6006720" y="506628"/>
          <a:ext cx="5877595" cy="58323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64085" y="6472743"/>
            <a:ext cx="2187615"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Source: Based on data from ILO</a:t>
            </a:r>
            <a:endParaRPr lang="en-US" dirty="0"/>
          </a:p>
        </p:txBody>
      </p:sp>
      <p:graphicFrame>
        <p:nvGraphicFramePr>
          <p:cNvPr id="5" name="Chart 4">
            <a:extLst>
              <a:ext uri="{FF2B5EF4-FFF2-40B4-BE49-F238E27FC236}">
                <a16:creationId xmlns:a16="http://schemas.microsoft.com/office/drawing/2014/main" id="{3D5F10E4-D92E-4718-9A2E-16611BAA50D2}"/>
              </a:ext>
            </a:extLst>
          </p:cNvPr>
          <p:cNvGraphicFramePr/>
          <p:nvPr>
            <p:extLst>
              <p:ext uri="{D42A27DB-BD31-4B8C-83A1-F6EECF244321}">
                <p14:modId xmlns:p14="http://schemas.microsoft.com/office/powerpoint/2010/main" val="3473332377"/>
              </p:ext>
            </p:extLst>
          </p:nvPr>
        </p:nvGraphicFramePr>
        <p:xfrm>
          <a:off x="329017" y="506628"/>
          <a:ext cx="5498757" cy="58323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E5324CE-E06A-4F44-91E2-6F3967B4A0F9}"/>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1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25281049"/>
              </p:ext>
            </p:extLst>
          </p:nvPr>
        </p:nvGraphicFramePr>
        <p:xfrm>
          <a:off x="300507" y="418952"/>
          <a:ext cx="11590986" cy="60401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53757" y="6503070"/>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IMF, Fiscal Monitor, April 2021</a:t>
            </a:r>
            <a:endParaRPr lang="en-US" dirty="0"/>
          </a:p>
        </p:txBody>
      </p:sp>
      <p:cxnSp>
        <p:nvCxnSpPr>
          <p:cNvPr id="6" name="Straight Connector 5"/>
          <p:cNvCxnSpPr/>
          <p:nvPr/>
        </p:nvCxnSpPr>
        <p:spPr>
          <a:xfrm flipV="1">
            <a:off x="8023538" y="940158"/>
            <a:ext cx="38637" cy="450760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9BE733-2BC2-4097-9DAD-6C3F5BB8FA19}"/>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35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71062326"/>
              </p:ext>
            </p:extLst>
          </p:nvPr>
        </p:nvGraphicFramePr>
        <p:xfrm>
          <a:off x="319825" y="442455"/>
          <a:ext cx="11552349" cy="60132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41291" y="6528999"/>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IMF, Fiscal Monitor, April 2021</a:t>
            </a:r>
            <a:endParaRPr lang="en-US" dirty="0"/>
          </a:p>
        </p:txBody>
      </p:sp>
      <p:cxnSp>
        <p:nvCxnSpPr>
          <p:cNvPr id="5" name="Straight Connector 4"/>
          <p:cNvCxnSpPr/>
          <p:nvPr/>
        </p:nvCxnSpPr>
        <p:spPr>
          <a:xfrm flipV="1">
            <a:off x="8023538" y="940158"/>
            <a:ext cx="38637" cy="450760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6699A3A-1085-41EC-8A2D-3BC3BB22B5F4}"/>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88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7068216"/>
              </p:ext>
            </p:extLst>
          </p:nvPr>
        </p:nvGraphicFramePr>
        <p:xfrm>
          <a:off x="261870" y="439048"/>
          <a:ext cx="11668260" cy="60401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01580" y="6522389"/>
            <a:ext cx="958188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IMF, Fiscal Monitor, April 2021</a:t>
            </a:r>
            <a:endParaRPr lang="en-US" dirty="0"/>
          </a:p>
        </p:txBody>
      </p:sp>
      <p:cxnSp>
        <p:nvCxnSpPr>
          <p:cNvPr id="5" name="Straight Connector 4"/>
          <p:cNvCxnSpPr/>
          <p:nvPr/>
        </p:nvCxnSpPr>
        <p:spPr>
          <a:xfrm flipV="1">
            <a:off x="8023538" y="940158"/>
            <a:ext cx="38637" cy="450760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F56543-F153-49A5-A582-2A0AA645C4DF}"/>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84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40D4-BCA1-4DD3-9B65-2ED2E8D36A7E}"/>
              </a:ext>
            </a:extLst>
          </p:cNvPr>
          <p:cNvSpPr>
            <a:spLocks noGrp="1"/>
          </p:cNvSpPr>
          <p:nvPr>
            <p:ph type="title"/>
          </p:nvPr>
        </p:nvSpPr>
        <p:spPr>
          <a:xfrm>
            <a:off x="490462" y="380702"/>
            <a:ext cx="10515600" cy="1325563"/>
          </a:xfrm>
        </p:spPr>
        <p:txBody>
          <a:bodyPr/>
          <a:lstStyle/>
          <a:p>
            <a:r>
              <a:rPr lang="en-US" dirty="0"/>
              <a:t>Implications for India:</a:t>
            </a:r>
            <a:br>
              <a:rPr lang="en-US" dirty="0"/>
            </a:br>
            <a:r>
              <a:rPr lang="en-US" dirty="0"/>
              <a:t>Reform its Anti-Poverty Programs</a:t>
            </a:r>
          </a:p>
        </p:txBody>
      </p:sp>
      <p:sp>
        <p:nvSpPr>
          <p:cNvPr id="3" name="Content Placeholder 2">
            <a:extLst>
              <a:ext uri="{FF2B5EF4-FFF2-40B4-BE49-F238E27FC236}">
                <a16:creationId xmlns:a16="http://schemas.microsoft.com/office/drawing/2014/main" id="{E7253ED6-CBE3-4117-8E8E-97B01B92B45E}"/>
              </a:ext>
            </a:extLst>
          </p:cNvPr>
          <p:cNvSpPr>
            <a:spLocks noGrp="1"/>
          </p:cNvSpPr>
          <p:nvPr>
            <p:ph idx="1"/>
          </p:nvPr>
        </p:nvSpPr>
        <p:spPr>
          <a:xfrm>
            <a:off x="595902" y="2176200"/>
            <a:ext cx="10515600" cy="4351338"/>
          </a:xfrm>
        </p:spPr>
        <p:txBody>
          <a:bodyPr>
            <a:normAutofit/>
          </a:bodyPr>
          <a:lstStyle/>
          <a:p>
            <a:pPr marL="514350" indent="-514350">
              <a:buFont typeface="+mj-lt"/>
              <a:buAutoNum type="arabicPeriod"/>
            </a:pPr>
            <a:r>
              <a:rPr lang="en-US" sz="2000" dirty="0"/>
              <a:t>Legacy of Green Revolution—</a:t>
            </a:r>
          </a:p>
          <a:p>
            <a:pPr marL="457200" lvl="1" indent="0">
              <a:buNone/>
            </a:pPr>
            <a:r>
              <a:rPr lang="en-US" sz="1800" dirty="0"/>
              <a:t>Minimum prices and Procurement of rice and wheat in a few states</a:t>
            </a:r>
          </a:p>
          <a:p>
            <a:pPr marL="457200" lvl="1" indent="0">
              <a:buNone/>
            </a:pPr>
            <a:r>
              <a:rPr lang="en-US" sz="1800" dirty="0">
                <a:latin typeface="Calibri" panose="020F0502020204030204" pitchFamily="34" charset="0"/>
                <a:cs typeface="Calibri" panose="020F0502020204030204" pitchFamily="34" charset="0"/>
              </a:rPr>
              <a:t>Needs a More Nutrition Oriented Ag. Diversification strategy</a:t>
            </a:r>
          </a:p>
          <a:p>
            <a:pPr marL="457200" lvl="1" indent="0">
              <a:buNone/>
            </a:pPr>
            <a:endParaRPr lang="en-US" sz="1400" dirty="0">
              <a:effectLst/>
              <a:latin typeface="Times New Roman" panose="02020603050405020304" pitchFamily="18" charset="0"/>
              <a:ea typeface="Times New Roman" panose="02020603050405020304" pitchFamily="18" charset="0"/>
            </a:endParaRPr>
          </a:p>
          <a:p>
            <a:pPr marL="0" indent="0">
              <a:buNone/>
            </a:pPr>
            <a:r>
              <a:rPr lang="en-US" sz="2000" dirty="0"/>
              <a:t> 2. Largest National Rural Employment Scheme in the World enacted in 2007</a:t>
            </a:r>
          </a:p>
          <a:p>
            <a:pPr marL="0" indent="0">
              <a:buNone/>
            </a:pPr>
            <a:r>
              <a:rPr lang="en-US" sz="2000" dirty="0"/>
              <a:t>3. The National Food Security Act 2013—Largest food distribution covering 800 million people—</a:t>
            </a:r>
          </a:p>
          <a:p>
            <a:pPr marL="0" indent="0">
              <a:buNone/>
            </a:pPr>
            <a:r>
              <a:rPr lang="en-US" sz="2000" dirty="0"/>
              <a:t>	High leakages in food distribution</a:t>
            </a:r>
          </a:p>
          <a:p>
            <a:pPr marL="457200" lvl="1" indent="0">
              <a:buNone/>
            </a:pPr>
            <a:r>
              <a:rPr lang="en-US" sz="1800" dirty="0"/>
              <a:t>	Move to Cash Transfers? </a:t>
            </a:r>
          </a:p>
          <a:p>
            <a:pPr marL="0" indent="0">
              <a:buNone/>
            </a:pPr>
            <a:r>
              <a:rPr lang="en-US" sz="2000" dirty="0"/>
              <a:t>4. Increase Investment in Physical and Human Capital  aimed at increasing productivity</a:t>
            </a:r>
          </a:p>
          <a:p>
            <a:pPr marL="342900" indent="-342900">
              <a:buAutoNum type="arabicPeriod"/>
            </a:pPr>
            <a:endParaRPr lang="en-US" sz="1400" dirty="0">
              <a:highlight>
                <a:srgbClr val="00FF00"/>
              </a:highlight>
              <a:latin typeface="Georgia" panose="02040502050405020303" pitchFamily="18" charset="0"/>
            </a:endParaRPr>
          </a:p>
          <a:p>
            <a:pPr marL="0" indent="0">
              <a:buNone/>
            </a:pPr>
            <a:endParaRPr lang="en-US" sz="2000" dirty="0"/>
          </a:p>
        </p:txBody>
      </p:sp>
      <p:sp>
        <p:nvSpPr>
          <p:cNvPr id="5" name="Rectangle 4">
            <a:extLst>
              <a:ext uri="{FF2B5EF4-FFF2-40B4-BE49-F238E27FC236}">
                <a16:creationId xmlns:a16="http://schemas.microsoft.com/office/drawing/2014/main" id="{FD3DBF02-1788-45D9-98D9-04569172316B}"/>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0247E8-3625-4C00-B977-3A4F81206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cxnSp>
        <p:nvCxnSpPr>
          <p:cNvPr id="7" name="Straight Connector 6">
            <a:extLst>
              <a:ext uri="{FF2B5EF4-FFF2-40B4-BE49-F238E27FC236}">
                <a16:creationId xmlns:a16="http://schemas.microsoft.com/office/drawing/2014/main" id="{8171FF0D-011E-43B2-B75B-F8455A21FC25}"/>
              </a:ext>
            </a:extLst>
          </p:cNvPr>
          <p:cNvCxnSpPr/>
          <p:nvPr/>
        </p:nvCxnSpPr>
        <p:spPr>
          <a:xfrm>
            <a:off x="562708" y="1796697"/>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6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E80E-25DF-424E-9521-1F486AB72DC1}"/>
              </a:ext>
            </a:extLst>
          </p:cNvPr>
          <p:cNvSpPr>
            <a:spLocks noGrp="1"/>
          </p:cNvSpPr>
          <p:nvPr>
            <p:ph type="title"/>
          </p:nvPr>
        </p:nvSpPr>
        <p:spPr>
          <a:xfrm>
            <a:off x="838200" y="365126"/>
            <a:ext cx="10515600" cy="491402"/>
          </a:xfrm>
        </p:spPr>
        <p:txBody>
          <a:bodyPr>
            <a:normAutofit fontScale="90000"/>
          </a:bodyPr>
          <a:lstStyle/>
          <a:p>
            <a:r>
              <a:rPr lang="en-US" dirty="0"/>
              <a:t>Bibliography</a:t>
            </a:r>
          </a:p>
        </p:txBody>
      </p:sp>
      <p:sp>
        <p:nvSpPr>
          <p:cNvPr id="3" name="Content Placeholder 2">
            <a:extLst>
              <a:ext uri="{FF2B5EF4-FFF2-40B4-BE49-F238E27FC236}">
                <a16:creationId xmlns:a16="http://schemas.microsoft.com/office/drawing/2014/main" id="{A6B6C7C6-D1D2-9B4B-A6EB-5EBCA734EE34}"/>
              </a:ext>
            </a:extLst>
          </p:cNvPr>
          <p:cNvSpPr>
            <a:spLocks noGrp="1"/>
          </p:cNvSpPr>
          <p:nvPr>
            <p:ph idx="1"/>
          </p:nvPr>
        </p:nvSpPr>
        <p:spPr>
          <a:xfrm>
            <a:off x="838200" y="1030148"/>
            <a:ext cx="10515600" cy="5185457"/>
          </a:xfrm>
        </p:spPr>
        <p:txBody>
          <a:bodyPr>
            <a:normAutofit fontScale="25000" lnSpcReduction="20000"/>
          </a:bodyPr>
          <a:lstStyle/>
          <a:p>
            <a:r>
              <a:rPr lang="en-US" sz="4800" dirty="0"/>
              <a:t>Agarwal, Manmohan. 2021. “Chinese and Indian Economies since the 2008 Financial Crisis.” Working Paper, Institute of  Chinese Studies, Delhi</a:t>
            </a:r>
          </a:p>
          <a:p>
            <a:r>
              <a:rPr lang="en-IN" sz="4800" dirty="0">
                <a:latin typeface="Times New Roman" panose="02020603050405020304" pitchFamily="18" charset="0"/>
                <a:ea typeface="Times New Roman" panose="02020603050405020304" pitchFamily="18" charset="0"/>
              </a:rPr>
              <a:t>Agarwal Manmohan and </a:t>
            </a:r>
            <a:r>
              <a:rPr lang="en-IN" sz="4800" dirty="0" err="1">
                <a:solidFill>
                  <a:srgbClr val="000000"/>
                </a:solidFill>
                <a:latin typeface="Times New Roman" panose="02020603050405020304" pitchFamily="18" charset="0"/>
                <a:ea typeface="Times New Roman" panose="02020603050405020304" pitchFamily="18" charset="0"/>
              </a:rPr>
              <a:t>Kakarlapudi</a:t>
            </a:r>
            <a:r>
              <a:rPr lang="en-IN" sz="4800" dirty="0">
                <a:solidFill>
                  <a:srgbClr val="000000"/>
                </a:solidFill>
                <a:latin typeface="Times New Roman" panose="02020603050405020304" pitchFamily="18" charset="0"/>
                <a:ea typeface="Times New Roman" panose="02020603050405020304" pitchFamily="18" charset="0"/>
              </a:rPr>
              <a:t> Kiran Kumar, </a:t>
            </a:r>
            <a:r>
              <a:rPr lang="en-IN" sz="4800" dirty="0">
                <a:effectLst/>
                <a:latin typeface="Times New Roman" panose="02020603050405020304" pitchFamily="18" charset="0"/>
                <a:ea typeface="Times New Roman" panose="02020603050405020304" pitchFamily="18" charset="0"/>
              </a:rPr>
              <a:t>COVID-19 and the World Economy, 2021</a:t>
            </a:r>
            <a:endParaRPr lang="en-US" sz="4800" dirty="0"/>
          </a:p>
          <a:p>
            <a:r>
              <a:rPr lang="en-US" sz="4800" dirty="0"/>
              <a:t>Bhalla, Surjit S. 2016. “Food, Hunger, and Nutrition in India: A Case of Redistributive Failure.” Frontier Issues Brief, submitted to the Brookings Institution’s Ending Rural Hunger project. </a:t>
            </a:r>
            <a:r>
              <a:rPr lang="en-US" sz="4800" dirty="0">
                <a:hlinkClick r:id="rId2"/>
              </a:rPr>
              <a:t>https://www.endingruralhunger.org/</a:t>
            </a:r>
            <a:r>
              <a:rPr lang="en-US" sz="4800" dirty="0"/>
              <a:t>.</a:t>
            </a:r>
          </a:p>
          <a:p>
            <a:r>
              <a:rPr lang="en-US" sz="4800" dirty="0"/>
              <a:t>Bhalla, Surjit, Second Among Equals: The Middle Class Kingdoms of India and China  May 21, 2007 </a:t>
            </a:r>
          </a:p>
          <a:p>
            <a:r>
              <a:rPr lang="en-US" sz="4800" dirty="0"/>
              <a:t>Brewin, Derek Gerald, and </a:t>
            </a:r>
            <a:r>
              <a:rPr lang="en-US" sz="4800" dirty="0" err="1"/>
              <a:t>Stavroula</a:t>
            </a:r>
            <a:r>
              <a:rPr lang="en-US" sz="4800" dirty="0"/>
              <a:t> </a:t>
            </a:r>
            <a:r>
              <a:rPr lang="en-US" sz="4800" dirty="0" err="1"/>
              <a:t>Malla</a:t>
            </a:r>
            <a:r>
              <a:rPr lang="en-US" sz="4800" dirty="0"/>
              <a:t>. 2017. “The Value of a Novel Biotechnology: Lessons from Canada’s Canola Crop and Implications for China.” </a:t>
            </a:r>
            <a:r>
              <a:rPr lang="en-US" sz="4800" i="1" dirty="0"/>
              <a:t>China Agricultural Economic Review </a:t>
            </a:r>
            <a:r>
              <a:rPr lang="en-US" sz="4800" dirty="0"/>
              <a:t>9(3): 355–68.</a:t>
            </a:r>
          </a:p>
          <a:p>
            <a:r>
              <a:rPr lang="en-US" sz="4800" dirty="0"/>
              <a:t>Chen, </a:t>
            </a:r>
            <a:r>
              <a:rPr lang="en-US" sz="4800" dirty="0" err="1"/>
              <a:t>Qihui</a:t>
            </a:r>
            <a:r>
              <a:rPr lang="en-US" sz="4800" dirty="0"/>
              <a:t>, </a:t>
            </a:r>
            <a:r>
              <a:rPr lang="en-US" sz="4800" dirty="0" err="1"/>
              <a:t>Gaoshuai</a:t>
            </a:r>
            <a:r>
              <a:rPr lang="en-US" sz="4800" dirty="0"/>
              <a:t> Liu, and </a:t>
            </a:r>
            <a:r>
              <a:rPr lang="en-US" sz="4800" dirty="0" err="1"/>
              <a:t>Yumei</a:t>
            </a:r>
            <a:r>
              <a:rPr lang="en-US" sz="4800" dirty="0"/>
              <a:t> Liu. 2017. “Can Product-Information Disclosure Increase Chinese Consumer’s Willingness to Pay for GM Foods? The Case of Fad-3 GM Lamb.” </a:t>
            </a:r>
            <a:r>
              <a:rPr lang="en-US" sz="4800" i="1" dirty="0"/>
              <a:t>China Agricultural Economic Review </a:t>
            </a:r>
            <a:r>
              <a:rPr lang="en-US" sz="4800" dirty="0"/>
              <a:t>9 (3): 415-37.</a:t>
            </a:r>
          </a:p>
          <a:p>
            <a:r>
              <a:rPr lang="en-US" sz="4800" dirty="0" err="1"/>
              <a:t>Chhiber</a:t>
            </a:r>
            <a:r>
              <a:rPr lang="en-US" sz="4800" dirty="0"/>
              <a:t> Ajay, India’s Demographic Dividend or Disaster? Mismanaged Factors of Production – Land, Labor, Infrastructure, Cities IIEP-WP-2021-11 </a:t>
            </a:r>
          </a:p>
          <a:p>
            <a:r>
              <a:rPr lang="en-US" sz="4800" dirty="0" err="1"/>
              <a:t>Chhiber</a:t>
            </a:r>
            <a:r>
              <a:rPr lang="en-US" sz="4800" dirty="0"/>
              <a:t> Ajay, Farm Protests in India: A new menu needed, 2021</a:t>
            </a:r>
          </a:p>
          <a:p>
            <a:r>
              <a:rPr lang="en-US" sz="4800" dirty="0"/>
              <a:t>Deng, Haiyan, </a:t>
            </a:r>
            <a:r>
              <a:rPr lang="en-US" sz="4800" dirty="0" err="1"/>
              <a:t>Ruifa</a:t>
            </a:r>
            <a:r>
              <a:rPr lang="en-US" sz="4800" dirty="0"/>
              <a:t> Hu, </a:t>
            </a:r>
            <a:r>
              <a:rPr lang="en-US" sz="4800" dirty="0" err="1"/>
              <a:t>Jikun</a:t>
            </a:r>
            <a:r>
              <a:rPr lang="en-US" sz="4800" dirty="0"/>
              <a:t> Huang, Carl Pray, </a:t>
            </a:r>
            <a:r>
              <a:rPr lang="en-US" sz="4800" dirty="0" err="1"/>
              <a:t>Yanhong</a:t>
            </a:r>
            <a:r>
              <a:rPr lang="en-US" sz="4800" dirty="0"/>
              <a:t> </a:t>
            </a:r>
            <a:r>
              <a:rPr lang="en-US" sz="4800" dirty="0" err="1"/>
              <a:t>Jin</a:t>
            </a:r>
            <a:r>
              <a:rPr lang="en-US" sz="4800" dirty="0"/>
              <a:t>, and </a:t>
            </a:r>
            <a:r>
              <a:rPr lang="en-US" sz="4800" dirty="0" err="1"/>
              <a:t>Zhonghua</a:t>
            </a:r>
            <a:r>
              <a:rPr lang="en-US" sz="4800" dirty="0"/>
              <a:t> Li. 2017. “Attitudes toward GM Foods, Biotechnology R&amp;D Investment and Lobbying Activities among Agribusiness Firms in the Food, Feed, Chemical and Seed Industries in China.” </a:t>
            </a:r>
            <a:r>
              <a:rPr lang="en-US" sz="4800" i="1" dirty="0"/>
              <a:t>China Agricultural Economic Review </a:t>
            </a:r>
            <a:r>
              <a:rPr lang="en-US" sz="4800" dirty="0"/>
              <a:t>9 (3): 385–96.</a:t>
            </a:r>
          </a:p>
          <a:p>
            <a:r>
              <a:rPr lang="en-US" sz="4800" dirty="0"/>
              <a:t>Gulati, Ashok, Raj </a:t>
            </a:r>
            <a:r>
              <a:rPr lang="en-US" sz="4800" dirty="0" err="1"/>
              <a:t>Paroda</a:t>
            </a:r>
            <a:r>
              <a:rPr lang="en-US" sz="4800" dirty="0"/>
              <a:t>, Sanjiv </a:t>
            </a:r>
            <a:r>
              <a:rPr lang="en-US" sz="4800" dirty="0" err="1"/>
              <a:t>Puri</a:t>
            </a:r>
            <a:r>
              <a:rPr lang="en-US" sz="4800" dirty="0"/>
              <a:t>, D. </a:t>
            </a:r>
            <a:r>
              <a:rPr lang="en-US" sz="4800" dirty="0" err="1"/>
              <a:t>Narain</a:t>
            </a:r>
            <a:r>
              <a:rPr lang="en-US" sz="4800" dirty="0"/>
              <a:t>, and Anil </a:t>
            </a:r>
            <a:r>
              <a:rPr lang="en-US" sz="4800" dirty="0" err="1"/>
              <a:t>Ghanwat</a:t>
            </a:r>
            <a:r>
              <a:rPr lang="en-US" sz="4800" dirty="0"/>
              <a:t>. 2021. “Food System in India: Challenges, Performance and Promise.” Food Systems Brief, prepared by Research Partners of the Scientific Group for the United Nations Food Systems Summit, April 16. https://knowledge4policy.ec.europa.eu/node/44461_pt.</a:t>
            </a:r>
          </a:p>
          <a:p>
            <a:r>
              <a:rPr lang="en-US" sz="4800" dirty="0"/>
              <a:t>Huang, </a:t>
            </a:r>
            <a:r>
              <a:rPr lang="en-US" sz="4800" dirty="0" err="1"/>
              <a:t>Jikun</a:t>
            </a:r>
            <a:r>
              <a:rPr lang="en-US" sz="4800" dirty="0"/>
              <a:t>, Bowen Peng, and </a:t>
            </a:r>
            <a:r>
              <a:rPr lang="en-US" sz="4800" dirty="0" err="1"/>
              <a:t>Xiaobing</a:t>
            </a:r>
            <a:r>
              <a:rPr lang="en-US" sz="4800" dirty="0"/>
              <a:t> Wang. 2017. “Scientists’ Attitudes toward Agricultural GM Technology Development and GM Food in China.” </a:t>
            </a:r>
            <a:r>
              <a:rPr lang="en-US" sz="4800" i="1" dirty="0"/>
              <a:t>China Agricultural Economic Review </a:t>
            </a:r>
            <a:r>
              <a:rPr lang="en-US" sz="4800" dirty="0"/>
              <a:t>9(3): 369–84.</a:t>
            </a:r>
          </a:p>
          <a:p>
            <a:r>
              <a:rPr lang="en-US" sz="4800" dirty="0"/>
              <a:t>Huang, </a:t>
            </a:r>
            <a:r>
              <a:rPr lang="en-US" sz="4800" dirty="0" err="1"/>
              <a:t>Jikun</a:t>
            </a:r>
            <a:r>
              <a:rPr lang="en-US" sz="4800" dirty="0"/>
              <a:t>, </a:t>
            </a:r>
            <a:r>
              <a:rPr lang="en-US" sz="4800" dirty="0" err="1"/>
              <a:t>Xiaobing</a:t>
            </a:r>
            <a:r>
              <a:rPr lang="en-US" sz="4800" dirty="0"/>
              <a:t> Wang, and Hugh Dang. 2017. “Impacts of and Attitudes toward GM Technology in China: Challenges, Policy and Research Implications.” Guest editorial. </a:t>
            </a:r>
            <a:r>
              <a:rPr lang="en-US" sz="4800" i="1" dirty="0"/>
              <a:t>China Agricultural Economic Review </a:t>
            </a:r>
            <a:r>
              <a:rPr lang="en-US" sz="4800" dirty="0"/>
              <a:t>9 (3): 334–9.</a:t>
            </a:r>
          </a:p>
          <a:p>
            <a:endParaRPr lang="en-US" sz="5800" dirty="0"/>
          </a:p>
          <a:p>
            <a:pPr marL="0" indent="0" algn="r">
              <a:buNone/>
            </a:pPr>
            <a:r>
              <a:rPr lang="en-US" sz="6000" i="1" dirty="0"/>
              <a:t>continued</a:t>
            </a:r>
            <a:endParaRPr lang="en-US" sz="5800" dirty="0"/>
          </a:p>
          <a:p>
            <a:pPr marL="0" indent="0" algn="r">
              <a:buNone/>
            </a:pPr>
            <a:endParaRPr lang="en-US" sz="4900" i="1" dirty="0"/>
          </a:p>
        </p:txBody>
      </p:sp>
    </p:spTree>
    <p:extLst>
      <p:ext uri="{BB962C8B-B14F-4D97-AF65-F5344CB8AC3E}">
        <p14:creationId xmlns:p14="http://schemas.microsoft.com/office/powerpoint/2010/main" val="383478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80B8-298E-3842-A7BD-EC16C6696384}"/>
              </a:ext>
            </a:extLst>
          </p:cNvPr>
          <p:cNvSpPr>
            <a:spLocks noGrp="1"/>
          </p:cNvSpPr>
          <p:nvPr>
            <p:ph type="title"/>
          </p:nvPr>
        </p:nvSpPr>
        <p:spPr>
          <a:xfrm>
            <a:off x="838200" y="226228"/>
            <a:ext cx="10515600" cy="653447"/>
          </a:xfrm>
        </p:spPr>
        <p:txBody>
          <a:bodyPr>
            <a:normAutofit fontScale="90000"/>
          </a:bodyPr>
          <a:lstStyle/>
          <a:p>
            <a:r>
              <a:rPr lang="en-US" dirty="0"/>
              <a:t>Bibliography </a:t>
            </a:r>
            <a:r>
              <a:rPr lang="en-US" sz="2000" dirty="0"/>
              <a:t>continued</a:t>
            </a:r>
          </a:p>
        </p:txBody>
      </p:sp>
      <p:sp>
        <p:nvSpPr>
          <p:cNvPr id="3" name="Content Placeholder 2">
            <a:extLst>
              <a:ext uri="{FF2B5EF4-FFF2-40B4-BE49-F238E27FC236}">
                <a16:creationId xmlns:a16="http://schemas.microsoft.com/office/drawing/2014/main" id="{985BF097-D3E0-6C4F-B657-E52CF71ACE07}"/>
              </a:ext>
            </a:extLst>
          </p:cNvPr>
          <p:cNvSpPr>
            <a:spLocks noGrp="1"/>
          </p:cNvSpPr>
          <p:nvPr>
            <p:ph idx="1"/>
          </p:nvPr>
        </p:nvSpPr>
        <p:spPr>
          <a:xfrm>
            <a:off x="838200" y="879674"/>
            <a:ext cx="10515600" cy="5752097"/>
          </a:xfrm>
        </p:spPr>
        <p:txBody>
          <a:bodyPr>
            <a:normAutofit fontScale="25000" lnSpcReduction="20000"/>
          </a:bodyPr>
          <a:lstStyle/>
          <a:p>
            <a:r>
              <a:rPr lang="en-US" sz="7600" dirty="0"/>
              <a:t>Huang, </a:t>
            </a:r>
            <a:r>
              <a:rPr lang="en-US" sz="7600" dirty="0" err="1"/>
              <a:t>Jikun</a:t>
            </a:r>
            <a:r>
              <a:rPr lang="en-US" sz="7600" dirty="0"/>
              <a:t>, and </a:t>
            </a:r>
            <a:r>
              <a:rPr lang="en-US" sz="7600" dirty="0" err="1"/>
              <a:t>Guolei</a:t>
            </a:r>
            <a:r>
              <a:rPr lang="en-US" sz="7600" dirty="0"/>
              <a:t> Yang. 2017. “Understanding Recent Challenges and New Food Policy in China.” </a:t>
            </a:r>
            <a:r>
              <a:rPr lang="en-US" sz="7600" i="1" dirty="0"/>
              <a:t>Global Food Security </a:t>
            </a:r>
            <a:r>
              <a:rPr lang="en-US" sz="7600" dirty="0"/>
              <a:t>12 (2017): 119–26.</a:t>
            </a:r>
          </a:p>
          <a:p>
            <a:r>
              <a:rPr lang="en-US" sz="7600" dirty="0" err="1"/>
              <a:t>Jin</a:t>
            </a:r>
            <a:r>
              <a:rPr lang="en-US" sz="7600" dirty="0"/>
              <a:t>, </a:t>
            </a:r>
            <a:r>
              <a:rPr lang="en-US" sz="7600" dirty="0" err="1"/>
              <a:t>Yanhong</a:t>
            </a:r>
            <a:r>
              <a:rPr lang="en-US" sz="7600" dirty="0"/>
              <a:t>, </a:t>
            </a:r>
            <a:r>
              <a:rPr lang="en-US" sz="7600" dirty="0" err="1"/>
              <a:t>Yanhong</a:t>
            </a:r>
            <a:r>
              <a:rPr lang="en-US" sz="7600" dirty="0"/>
              <a:t> Hu, Carl Pray, and </a:t>
            </a:r>
            <a:r>
              <a:rPr lang="en-US" sz="7600" dirty="0" err="1"/>
              <a:t>Ruifa</a:t>
            </a:r>
            <a:r>
              <a:rPr lang="en-US" sz="7600" dirty="0"/>
              <a:t> Hu. 2017. “Impact of Government Science and Technology Policies with a Focus on Biotechnology Research on Commercial Agricultural Innovation in China.” </a:t>
            </a:r>
            <a:r>
              <a:rPr lang="en-US" sz="7600" i="1" dirty="0"/>
              <a:t>China Agricultural Economic Review</a:t>
            </a:r>
            <a:r>
              <a:rPr lang="en-US" sz="7600" dirty="0"/>
              <a:t> 9 (3): 438–52.</a:t>
            </a:r>
          </a:p>
          <a:p>
            <a:r>
              <a:rPr lang="en-US" sz="7600" dirty="0" err="1"/>
              <a:t>Kapur</a:t>
            </a:r>
            <a:r>
              <a:rPr lang="en-US" sz="7600" dirty="0"/>
              <a:t>, Devesh. 2020. “Why Does the Indian State Both Fail and Succeed?” </a:t>
            </a:r>
            <a:r>
              <a:rPr lang="en-US" sz="7600" i="1" dirty="0"/>
              <a:t>Journal of Economic Perspectives </a:t>
            </a:r>
            <a:r>
              <a:rPr lang="en-US" sz="7600" dirty="0"/>
              <a:t>34 (1): 31–54.</a:t>
            </a:r>
          </a:p>
          <a:p>
            <a:r>
              <a:rPr lang="en-US" sz="7600" dirty="0"/>
              <a:t>Ma, Jen, Brad Gilmour, and Hugh Dang. 2017. “Promise, Problems and Prospects: Agri-Biotech Governance in China, India and Japan.” </a:t>
            </a:r>
            <a:r>
              <a:rPr lang="en-US" sz="7600" i="1" dirty="0"/>
              <a:t>China Agricultural Economic Review </a:t>
            </a:r>
            <a:r>
              <a:rPr lang="en-US" sz="7600" dirty="0"/>
              <a:t>9(3): 453–75.</a:t>
            </a:r>
          </a:p>
          <a:p>
            <a:r>
              <a:rPr lang="en-US" sz="7600" dirty="0"/>
              <a:t>OECD (</a:t>
            </a:r>
            <a:r>
              <a:rPr lang="en-US" sz="7600" dirty="0" err="1"/>
              <a:t>Organisation</a:t>
            </a:r>
            <a:r>
              <a:rPr lang="en-US" sz="7600" dirty="0"/>
              <a:t> for Economic Co-operation and Development). 2020. </a:t>
            </a:r>
            <a:r>
              <a:rPr lang="en-US" sz="7600" i="1" dirty="0"/>
              <a:t>Agricultural Policy Monitoring and Evaluation 2020</a:t>
            </a:r>
            <a:r>
              <a:rPr lang="en-US" sz="7600" dirty="0"/>
              <a:t>. Paris: OECD Publishing.</a:t>
            </a:r>
          </a:p>
          <a:p>
            <a:r>
              <a:rPr lang="en-US" sz="7600" dirty="0" err="1"/>
              <a:t>Poinssot</a:t>
            </a:r>
            <a:r>
              <a:rPr lang="en-US" sz="7600" dirty="0"/>
              <a:t>, Amélie. 2021. “In India, Farmers Still Mobilized against the Deregulation of Agricultural Markets.” </a:t>
            </a:r>
            <a:r>
              <a:rPr lang="en-US" sz="7600" i="1" dirty="0" err="1"/>
              <a:t>Mediapart</a:t>
            </a:r>
            <a:r>
              <a:rPr lang="en-US" sz="7600" dirty="0"/>
              <a:t>, Agriculture – Interview, April 4. https://</a:t>
            </a:r>
            <a:r>
              <a:rPr lang="en-US" sz="7600" dirty="0" err="1"/>
              <a:t>www.mediapart.fr</a:t>
            </a:r>
            <a:r>
              <a:rPr lang="en-US" sz="7600" dirty="0"/>
              <a:t>/journal/international/040421/en-inde-des-paysans-toujours-mobilises-contre-la-deregulation-des-marches-agricoles</a:t>
            </a:r>
          </a:p>
          <a:p>
            <a:r>
              <a:rPr lang="en-US" sz="7600" dirty="0"/>
              <a:t>Wong, Alice Yuen-Ting, and Albert Wai-Kit Chan. 2016. “Genetically Modified Foods in China and the United States: A Primer of Regulation and Intellectual Property Protection.” </a:t>
            </a:r>
            <a:r>
              <a:rPr lang="en-US" sz="7600" i="1" dirty="0"/>
              <a:t>Food Science and Human Wellness</a:t>
            </a:r>
            <a:r>
              <a:rPr lang="en-US" sz="7600" dirty="0"/>
              <a:t> 5 (3): 124–40.</a:t>
            </a:r>
          </a:p>
          <a:p>
            <a:r>
              <a:rPr lang="en-US" sz="7600" dirty="0" err="1"/>
              <a:t>Xie</a:t>
            </a:r>
            <a:r>
              <a:rPr lang="en-US" sz="7600" dirty="0"/>
              <a:t>, Wei, Tariq Ali, Qi Cui, and </a:t>
            </a:r>
            <a:r>
              <a:rPr lang="en-US" sz="7600" dirty="0" err="1"/>
              <a:t>Jikun</a:t>
            </a:r>
            <a:r>
              <a:rPr lang="en-US" sz="7600" dirty="0"/>
              <a:t> Hang. 2017. “Economic Impacts of Commercializing Insect-resistant GM Maize in China.” </a:t>
            </a:r>
            <a:r>
              <a:rPr lang="en-US" sz="7600" i="1" dirty="0"/>
              <a:t>China Agricultural Economic Review</a:t>
            </a:r>
            <a:r>
              <a:rPr lang="en-US" sz="7600" dirty="0"/>
              <a:t> 9 (3): 340–54.</a:t>
            </a:r>
          </a:p>
          <a:p>
            <a:r>
              <a:rPr lang="en-US" sz="7600" dirty="0"/>
              <a:t>Zheng, </a:t>
            </a:r>
            <a:r>
              <a:rPr lang="en-US" sz="7600" dirty="0" err="1"/>
              <a:t>Zhihao</a:t>
            </a:r>
            <a:r>
              <a:rPr lang="en-US" sz="7600" dirty="0"/>
              <a:t>, Yang Gao, </a:t>
            </a:r>
            <a:r>
              <a:rPr lang="en-US" sz="7600" dirty="0" err="1"/>
              <a:t>Yijing</a:t>
            </a:r>
            <a:r>
              <a:rPr lang="en-US" sz="7600" dirty="0"/>
              <a:t> Zhang, and </a:t>
            </a:r>
            <a:r>
              <a:rPr lang="en-US" sz="7600" dirty="0" err="1"/>
              <a:t>Shida</a:t>
            </a:r>
            <a:r>
              <a:rPr lang="en-US" sz="7600" dirty="0"/>
              <a:t> </a:t>
            </a:r>
            <a:r>
              <a:rPr lang="en-US" sz="7600" dirty="0" err="1"/>
              <a:t>Henneberry</a:t>
            </a:r>
            <a:r>
              <a:rPr lang="en-US" sz="7600" dirty="0"/>
              <a:t>, 2017. “Changing Attitudes toward Genetically Modified Foods In Urban China.” </a:t>
            </a:r>
            <a:r>
              <a:rPr lang="en-US" sz="7600" i="1" dirty="0"/>
              <a:t>China Agricultural Economic Review </a:t>
            </a:r>
            <a:r>
              <a:rPr lang="en-US" sz="7600" dirty="0"/>
              <a:t>9(3): 397–414.</a:t>
            </a:r>
          </a:p>
          <a:p>
            <a:pPr marL="0" indent="0">
              <a:buNone/>
            </a:pPr>
            <a:endParaRPr lang="en-US" sz="7600" dirty="0"/>
          </a:p>
          <a:p>
            <a:pPr marL="0" indent="0">
              <a:buNone/>
            </a:pPr>
            <a:endParaRPr lang="en-US" dirty="0"/>
          </a:p>
        </p:txBody>
      </p:sp>
    </p:spTree>
    <p:extLst>
      <p:ext uri="{BB962C8B-B14F-4D97-AF65-F5344CB8AC3E}">
        <p14:creationId xmlns:p14="http://schemas.microsoft.com/office/powerpoint/2010/main" val="135826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F89FA8-05FD-41B4-9777-113DD4512069}"/>
              </a:ext>
            </a:extLst>
          </p:cNvPr>
          <p:cNvSpPr/>
          <p:nvPr/>
        </p:nvSpPr>
        <p:spPr>
          <a:xfrm>
            <a:off x="6525490" y="1571630"/>
            <a:ext cx="5666509" cy="2958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D4AE1-DBB8-48F1-B90D-3415A5C929A8}"/>
              </a:ext>
            </a:extLst>
          </p:cNvPr>
          <p:cNvSpPr>
            <a:spLocks noGrp="1"/>
          </p:cNvSpPr>
          <p:nvPr>
            <p:ph type="title"/>
          </p:nvPr>
        </p:nvSpPr>
        <p:spPr>
          <a:xfrm>
            <a:off x="476460" y="220140"/>
            <a:ext cx="10515600" cy="1325563"/>
          </a:xfrm>
        </p:spPr>
        <p:txBody>
          <a:bodyPr/>
          <a:lstStyle/>
          <a:p>
            <a:r>
              <a:rPr lang="en-US" dirty="0"/>
              <a:t>COVID a Global Tragedy</a:t>
            </a:r>
          </a:p>
        </p:txBody>
      </p:sp>
      <p:sp>
        <p:nvSpPr>
          <p:cNvPr id="3" name="Content Placeholder 2">
            <a:extLst>
              <a:ext uri="{FF2B5EF4-FFF2-40B4-BE49-F238E27FC236}">
                <a16:creationId xmlns:a16="http://schemas.microsoft.com/office/drawing/2014/main" id="{87D566BE-9029-479A-AB05-3E63BC9B26F6}"/>
              </a:ext>
            </a:extLst>
          </p:cNvPr>
          <p:cNvSpPr>
            <a:spLocks noGrp="1"/>
          </p:cNvSpPr>
          <p:nvPr>
            <p:ph idx="1"/>
          </p:nvPr>
        </p:nvSpPr>
        <p:spPr>
          <a:xfrm>
            <a:off x="580370" y="1927376"/>
            <a:ext cx="5877296" cy="5226880"/>
          </a:xfrm>
        </p:spPr>
        <p:txBody>
          <a:bodyPr>
            <a:normAutofit/>
          </a:bodyPr>
          <a:lstStyle/>
          <a:p>
            <a:pPr marL="0" marR="0">
              <a:lnSpc>
                <a:spcPct val="115000"/>
              </a:lnSpc>
              <a:spcBef>
                <a:spcPts val="0"/>
              </a:spcBef>
              <a:spcAft>
                <a:spcPts val="0"/>
              </a:spcAft>
            </a:pPr>
            <a:r>
              <a:rPr lang="en-US" sz="2000" dirty="0"/>
              <a:t>Decline in Global GDP—COVID EFFECT-5.1% in </a:t>
            </a:r>
            <a:r>
              <a:rPr lang="en-IN" sz="2000" dirty="0">
                <a:effectLst/>
                <a:ea typeface="Times New Roman" panose="02020603050405020304" pitchFamily="18" charset="0"/>
              </a:rPr>
              <a:t> developed countries, particularly in commodity exporting developing countries</a:t>
            </a:r>
            <a:r>
              <a:rPr lang="en-IN" sz="2000" dirty="0">
                <a:ea typeface="Times New Roman" panose="02020603050405020304" pitchFamily="18" charset="0"/>
              </a:rPr>
              <a:t> 6.3 percent</a:t>
            </a:r>
            <a:endParaRPr lang="en-US" sz="2000" dirty="0">
              <a:effectLst/>
              <a:ea typeface="Calibri" panose="020F0502020204030204" pitchFamily="34" charset="0"/>
            </a:endParaRPr>
          </a:p>
          <a:p>
            <a:pPr>
              <a:lnSpc>
                <a:spcPct val="115000"/>
              </a:lnSpc>
              <a:spcBef>
                <a:spcPts val="0"/>
              </a:spcBef>
            </a:pPr>
            <a:r>
              <a:rPr lang="en-IN" sz="2000" dirty="0">
                <a:solidFill>
                  <a:srgbClr val="000000"/>
                </a:solidFill>
                <a:effectLst/>
                <a:ea typeface="Times New Roman" panose="02020603050405020304" pitchFamily="18" charset="0"/>
              </a:rPr>
              <a:t>Decline in </a:t>
            </a:r>
            <a:r>
              <a:rPr lang="en-US" sz="2000" dirty="0"/>
              <a:t>Trade—about 20% in 2020, about 10% projected in 2021 </a:t>
            </a:r>
          </a:p>
          <a:p>
            <a:r>
              <a:rPr lang="en-US" sz="2000" dirty="0"/>
              <a:t>Decline in Global Investment</a:t>
            </a:r>
          </a:p>
          <a:p>
            <a:r>
              <a:rPr lang="en-US" sz="2000" dirty="0"/>
              <a:t>Disruptions of Global supply chains</a:t>
            </a:r>
          </a:p>
          <a:p>
            <a:r>
              <a:rPr lang="en-US" sz="2000" dirty="0"/>
              <a:t>Collapse of consumer demand</a:t>
            </a:r>
          </a:p>
          <a:p>
            <a:r>
              <a:rPr lang="en-US" sz="2000" dirty="0"/>
              <a:t>Effects on schooling</a:t>
            </a:r>
          </a:p>
          <a:p>
            <a:r>
              <a:rPr lang="en-US" sz="2000" dirty="0"/>
              <a:t>Decline in Remittances</a:t>
            </a:r>
          </a:p>
          <a:p>
            <a:endParaRPr lang="en-US" sz="2000" dirty="0"/>
          </a:p>
        </p:txBody>
      </p:sp>
      <p:pic>
        <p:nvPicPr>
          <p:cNvPr id="5" name="Picture 4">
            <a:extLst>
              <a:ext uri="{FF2B5EF4-FFF2-40B4-BE49-F238E27FC236}">
                <a16:creationId xmlns:a16="http://schemas.microsoft.com/office/drawing/2014/main" id="{645B2F76-8651-445C-A4C0-2C922F960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
        <p:nvSpPr>
          <p:cNvPr id="6" name="Rectangle 5">
            <a:extLst>
              <a:ext uri="{FF2B5EF4-FFF2-40B4-BE49-F238E27FC236}">
                <a16:creationId xmlns:a16="http://schemas.microsoft.com/office/drawing/2014/main" id="{84B0F99F-6C0E-42B3-AA1E-216AB5108A25}"/>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571307-DA51-4E94-8104-72BCD8F1740F}"/>
              </a:ext>
            </a:extLst>
          </p:cNvPr>
          <p:cNvCxnSpPr/>
          <p:nvPr/>
        </p:nvCxnSpPr>
        <p:spPr>
          <a:xfrm>
            <a:off x="562708" y="1386673"/>
            <a:ext cx="10902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2F3D586-5241-4723-97EC-C6878C8159CA}"/>
              </a:ext>
            </a:extLst>
          </p:cNvPr>
          <p:cNvSpPr/>
          <p:nvPr/>
        </p:nvSpPr>
        <p:spPr>
          <a:xfrm>
            <a:off x="6870794" y="1927642"/>
            <a:ext cx="5149471" cy="4898777"/>
          </a:xfrm>
          <a:prstGeom prst="rect">
            <a:avLst/>
          </a:prstGeom>
        </p:spPr>
        <p:txBody>
          <a:bodyPr wrap="square">
            <a:spAutoFit/>
          </a:bodyPr>
          <a:lstStyle/>
          <a:p>
            <a:pPr marL="285750" indent="-285750">
              <a:buFont typeface="Arial" panose="020B0604020202020204" pitchFamily="34" charset="0"/>
              <a:buChar char="•"/>
            </a:pPr>
            <a:r>
              <a:rPr lang="en-US" sz="2000" dirty="0"/>
              <a:t>Decline in Employment</a:t>
            </a:r>
          </a:p>
          <a:p>
            <a:pPr marL="285750" indent="-285750">
              <a:buFont typeface="Arial" panose="020B0604020202020204" pitchFamily="34" charset="0"/>
              <a:buChar char="•"/>
            </a:pPr>
            <a:r>
              <a:rPr lang="en-US" sz="2000" dirty="0"/>
              <a:t>Increase in Poverty</a:t>
            </a:r>
          </a:p>
          <a:p>
            <a:pPr marL="285750" indent="-285750">
              <a:buFont typeface="Arial" panose="020B0604020202020204" pitchFamily="34" charset="0"/>
              <a:buChar char="•"/>
            </a:pPr>
            <a:r>
              <a:rPr lang="en-US" sz="2000" dirty="0"/>
              <a:t>Worsened already acute income inequality</a:t>
            </a:r>
          </a:p>
          <a:p>
            <a:pPr marL="285750" indent="-285750">
              <a:buFont typeface="Arial" panose="020B0604020202020204" pitchFamily="34" charset="0"/>
              <a:buChar char="•"/>
            </a:pPr>
            <a:r>
              <a:rPr lang="en-US" sz="2000" dirty="0"/>
              <a:t>Extensive Governments stimuli expenditure</a:t>
            </a:r>
          </a:p>
          <a:p>
            <a:pPr marL="285750" indent="-285750">
              <a:buFont typeface="Arial" panose="020B0604020202020204" pitchFamily="34" charset="0"/>
              <a:buChar char="•"/>
            </a:pPr>
            <a:r>
              <a:rPr lang="en-US" sz="2000" dirty="0"/>
              <a:t>Increase in Government debt</a:t>
            </a:r>
          </a:p>
          <a:p>
            <a:pPr marL="285750" indent="-285750">
              <a:buFont typeface="Arial" panose="020B0604020202020204" pitchFamily="34" charset="0"/>
              <a:buChar char="•"/>
            </a:pPr>
            <a:r>
              <a:rPr lang="en-US" sz="2000" dirty="0"/>
              <a:t>Exposed poor state of public health systems</a:t>
            </a:r>
          </a:p>
          <a:p>
            <a:r>
              <a:rPr lang="en-US" sz="2000" b="1" dirty="0"/>
              <a:t>But Also Accelerated Speed of Innovation</a:t>
            </a:r>
          </a:p>
          <a:p>
            <a:pPr marL="285750" indent="-285750">
              <a:buFont typeface="Arial" panose="020B0604020202020204" pitchFamily="34" charset="0"/>
              <a:buChar char="•"/>
            </a:pPr>
            <a:r>
              <a:rPr lang="en-US" sz="2000" dirty="0"/>
              <a:t>Growth of e-commerce</a:t>
            </a:r>
          </a:p>
          <a:p>
            <a:pPr marL="285750" indent="-285750">
              <a:buFont typeface="Arial" panose="020B0604020202020204" pitchFamily="34" charset="0"/>
              <a:buChar char="•"/>
            </a:pPr>
            <a:r>
              <a:rPr lang="en-US" sz="2000" dirty="0"/>
              <a:t>Vaccine development in record development</a:t>
            </a:r>
          </a:p>
          <a:p>
            <a:endParaRPr lang="en-IN" dirty="0">
              <a:latin typeface="Times New Roman" panose="02020603050405020304" pitchFamily="18" charset="0"/>
              <a:ea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endParaRPr>
          </a:p>
          <a:p>
            <a:r>
              <a:rPr lang="en-IN" sz="1600" dirty="0">
                <a:latin typeface="Times New Roman" panose="02020603050405020304" pitchFamily="18" charset="0"/>
                <a:ea typeface="Times New Roman" panose="02020603050405020304" pitchFamily="18" charset="0"/>
              </a:rPr>
              <a:t>Source: Manmohan Agarwal, </a:t>
            </a:r>
            <a:r>
              <a:rPr lang="en-IN" sz="1600" dirty="0">
                <a:solidFill>
                  <a:srgbClr val="000000"/>
                </a:solidFill>
                <a:latin typeface="Times New Roman" panose="02020603050405020304" pitchFamily="18" charset="0"/>
                <a:ea typeface="Times New Roman" panose="02020603050405020304" pitchFamily="18" charset="0"/>
              </a:rPr>
              <a:t>Kiran Kumar </a:t>
            </a:r>
            <a:r>
              <a:rPr lang="en-IN" sz="1600" dirty="0" err="1">
                <a:solidFill>
                  <a:srgbClr val="000000"/>
                </a:solidFill>
                <a:latin typeface="Times New Roman" panose="02020603050405020304" pitchFamily="18" charset="0"/>
                <a:ea typeface="Times New Roman" panose="02020603050405020304" pitchFamily="18" charset="0"/>
              </a:rPr>
              <a:t>Kakarlapudi</a:t>
            </a:r>
            <a:r>
              <a:rPr lang="en-IN" sz="1600" dirty="0">
                <a:solidFill>
                  <a:srgbClr val="000000"/>
                </a:solidFill>
                <a:latin typeface="Times New Roman" panose="02020603050405020304" pitchFamily="18" charset="0"/>
                <a:ea typeface="Times New Roman" panose="02020603050405020304" pitchFamily="18" charset="0"/>
              </a:rPr>
              <a:t>, </a:t>
            </a:r>
            <a:r>
              <a:rPr lang="en-IN" sz="1600" dirty="0">
                <a:effectLst/>
                <a:latin typeface="Times New Roman" panose="02020603050405020304" pitchFamily="18" charset="0"/>
                <a:ea typeface="Times New Roman" panose="02020603050405020304" pitchFamily="18" charset="0"/>
              </a:rPr>
              <a:t>COVID-19 and the World Economy, 2021</a:t>
            </a:r>
            <a:endParaRPr lang="en-US" sz="1600" dirty="0">
              <a:effectLst/>
              <a:latin typeface="Calibri" panose="020F0502020204030204" pitchFamily="34" charset="0"/>
              <a:ea typeface="Calibri" panose="020F0502020204030204" pitchFamily="34" charset="0"/>
            </a:endParaRPr>
          </a:p>
          <a:p>
            <a:pPr marL="0" marR="0" algn="ctr">
              <a:lnSpc>
                <a:spcPct val="200000"/>
              </a:lnSpc>
              <a:spcBef>
                <a:spcPts val="0"/>
              </a:spcBef>
              <a:spcAft>
                <a:spcPts val="1000"/>
              </a:spcAft>
            </a:pPr>
            <a:r>
              <a:rPr lang="en-IN"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83440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D91C13-5DEE-4EF8-90FB-455AB655FFE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0752" r="11261" b="9508"/>
          <a:stretch/>
        </p:blipFill>
        <p:spPr>
          <a:xfrm>
            <a:off x="351691" y="281355"/>
            <a:ext cx="11475217" cy="6189783"/>
          </a:xfrm>
          <a:prstGeom prst="rect">
            <a:avLst/>
          </a:prstGeom>
        </p:spPr>
      </p:pic>
      <p:sp>
        <p:nvSpPr>
          <p:cNvPr id="8" name="Rectangle 7">
            <a:extLst>
              <a:ext uri="{FF2B5EF4-FFF2-40B4-BE49-F238E27FC236}">
                <a16:creationId xmlns:a16="http://schemas.microsoft.com/office/drawing/2014/main" id="{B6944A02-F6A4-439C-A445-D898292E184D}"/>
              </a:ext>
            </a:extLst>
          </p:cNvPr>
          <p:cNvSpPr/>
          <p:nvPr/>
        </p:nvSpPr>
        <p:spPr>
          <a:xfrm>
            <a:off x="3205425" y="4044663"/>
            <a:ext cx="5489013" cy="49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25F7285-4D13-4AB7-B7D5-A951A7B06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395" y="4110952"/>
            <a:ext cx="2138488" cy="375608"/>
          </a:xfrm>
          <a:prstGeom prst="rect">
            <a:avLst/>
          </a:prstGeom>
        </p:spPr>
      </p:pic>
    </p:spTree>
    <p:extLst>
      <p:ext uri="{BB962C8B-B14F-4D97-AF65-F5344CB8AC3E}">
        <p14:creationId xmlns:p14="http://schemas.microsoft.com/office/powerpoint/2010/main" val="116539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CC26F-2F97-41F7-91FD-4B82E0678DEF}"/>
              </a:ext>
            </a:extLst>
          </p:cNvPr>
          <p:cNvSpPr/>
          <p:nvPr/>
        </p:nvSpPr>
        <p:spPr>
          <a:xfrm>
            <a:off x="401934" y="579080"/>
            <a:ext cx="11194164" cy="1943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BF7C7-DA83-4EAA-BB13-35DD102CDF9B}"/>
              </a:ext>
            </a:extLst>
          </p:cNvPr>
          <p:cNvSpPr>
            <a:spLocks noGrp="1"/>
          </p:cNvSpPr>
          <p:nvPr>
            <p:ph type="title"/>
          </p:nvPr>
        </p:nvSpPr>
        <p:spPr>
          <a:xfrm>
            <a:off x="648419" y="887826"/>
            <a:ext cx="10515600" cy="1325563"/>
          </a:xfrm>
        </p:spPr>
        <p:txBody>
          <a:bodyPr>
            <a:noAutofit/>
          </a:bodyPr>
          <a:lstStyle/>
          <a:p>
            <a:pPr algn="ctr"/>
            <a:r>
              <a:rPr lang="en-US" sz="2800" dirty="0"/>
              <a:t>India—one of many countries with second waves</a:t>
            </a:r>
            <a:br>
              <a:rPr lang="en-US" sz="2800" dirty="0"/>
            </a:br>
            <a:r>
              <a:rPr lang="en-US" sz="2800" dirty="0"/>
              <a:t>Initial optimistic assessment revised following a 40-day national lockdown in March 2020 and return of millions of migrants</a:t>
            </a:r>
          </a:p>
        </p:txBody>
      </p:sp>
      <p:sp>
        <p:nvSpPr>
          <p:cNvPr id="3" name="Content Placeholder 2">
            <a:extLst>
              <a:ext uri="{FF2B5EF4-FFF2-40B4-BE49-F238E27FC236}">
                <a16:creationId xmlns:a16="http://schemas.microsoft.com/office/drawing/2014/main" id="{DA0E4BB9-879D-4B9F-9F0B-5CC8FB2217F7}"/>
              </a:ext>
            </a:extLst>
          </p:cNvPr>
          <p:cNvSpPr>
            <a:spLocks noGrp="1"/>
          </p:cNvSpPr>
          <p:nvPr>
            <p:ph idx="1"/>
          </p:nvPr>
        </p:nvSpPr>
        <p:spPr>
          <a:xfrm>
            <a:off x="838200" y="2830882"/>
            <a:ext cx="10515600" cy="4351338"/>
          </a:xfrm>
        </p:spPr>
        <p:txBody>
          <a:bodyPr>
            <a:normAutofit/>
          </a:bodyPr>
          <a:lstStyle/>
          <a:p>
            <a:r>
              <a:rPr lang="en-US" sz="2000" dirty="0"/>
              <a:t>“India benefited from successfully pushing the peak of the pandemic curve to September, 2020 through the lockdown. After this peak, India has been unique in experiencing declining daily cases despite increasing mobility.”—Economic Survey 2020-21</a:t>
            </a:r>
          </a:p>
          <a:p>
            <a:r>
              <a:rPr lang="en-US" sz="2000" dirty="0"/>
              <a:t>“The upturn in the economy </a:t>
            </a:r>
            <a:r>
              <a:rPr lang="en-US" sz="2000" i="1" dirty="0"/>
              <a:t>while avoiding a second wave of infections makes India a sui generis case in strategic policymaking amidst a once in-a-century pandemic”—Economic Survey</a:t>
            </a:r>
            <a:endParaRPr lang="en-US" sz="2000" dirty="0"/>
          </a:p>
          <a:p>
            <a:r>
              <a:rPr lang="en-US" sz="2000" dirty="0"/>
              <a:t>Now many contributing factors explaining second wave</a:t>
            </a:r>
          </a:p>
          <a:p>
            <a:r>
              <a:rPr lang="en-US" sz="2000" dirty="0"/>
              <a:t>Violation of Lock downs, Religious and social gatherings </a:t>
            </a:r>
            <a:r>
              <a:rPr lang="en-US" sz="2000" i="1" dirty="0" err="1"/>
              <a:t>Kumbhamela</a:t>
            </a:r>
            <a:r>
              <a:rPr lang="en-US" sz="2000" dirty="0"/>
              <a:t>, State Elections </a:t>
            </a:r>
          </a:p>
          <a:p>
            <a:r>
              <a:rPr lang="en-US" sz="2000" dirty="0"/>
              <a:t>29% contraction in GDP in 1</a:t>
            </a:r>
            <a:r>
              <a:rPr lang="en-US" sz="2000" baseline="30000" dirty="0"/>
              <a:t>st</a:t>
            </a:r>
            <a:r>
              <a:rPr lang="en-US" sz="2000" dirty="0"/>
              <a:t> Quarter—one of the worst</a:t>
            </a:r>
          </a:p>
        </p:txBody>
      </p:sp>
      <p:pic>
        <p:nvPicPr>
          <p:cNvPr id="4" name="Picture 3">
            <a:extLst>
              <a:ext uri="{FF2B5EF4-FFF2-40B4-BE49-F238E27FC236}">
                <a16:creationId xmlns:a16="http://schemas.microsoft.com/office/drawing/2014/main" id="{3334E3E8-9837-4514-8D81-745B60D77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
        <p:nvSpPr>
          <p:cNvPr id="5" name="Rectangle 4">
            <a:extLst>
              <a:ext uri="{FF2B5EF4-FFF2-40B4-BE49-F238E27FC236}">
                <a16:creationId xmlns:a16="http://schemas.microsoft.com/office/drawing/2014/main" id="{B128D28F-DB02-47EA-BCC6-E2DD4719E43B}"/>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1602063"/>
              </p:ext>
            </p:extLst>
          </p:nvPr>
        </p:nvGraphicFramePr>
        <p:xfrm>
          <a:off x="201422" y="1125419"/>
          <a:ext cx="11769060" cy="5142127"/>
        </p:xfrm>
        <a:graphic>
          <a:graphicData uri="http://schemas.openxmlformats.org/drawingml/2006/table">
            <a:tbl>
              <a:tblPr>
                <a:tableStyleId>{EB344D84-9AFB-497E-A393-DC336BA19D2E}</a:tableStyleId>
              </a:tblPr>
              <a:tblGrid>
                <a:gridCol w="134490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gridCol w="115824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gridCol w="1158240">
                  <a:extLst>
                    <a:ext uri="{9D8B030D-6E8A-4147-A177-3AD203B41FA5}">
                      <a16:colId xmlns:a16="http://schemas.microsoft.com/office/drawing/2014/main" val="20005"/>
                    </a:ext>
                  </a:extLst>
                </a:gridCol>
                <a:gridCol w="1158240">
                  <a:extLst>
                    <a:ext uri="{9D8B030D-6E8A-4147-A177-3AD203B41FA5}">
                      <a16:colId xmlns:a16="http://schemas.microsoft.com/office/drawing/2014/main" val="20006"/>
                    </a:ext>
                  </a:extLst>
                </a:gridCol>
                <a:gridCol w="1158240">
                  <a:extLst>
                    <a:ext uri="{9D8B030D-6E8A-4147-A177-3AD203B41FA5}">
                      <a16:colId xmlns:a16="http://schemas.microsoft.com/office/drawing/2014/main" val="20007"/>
                    </a:ext>
                  </a:extLst>
                </a:gridCol>
                <a:gridCol w="1158240">
                  <a:extLst>
                    <a:ext uri="{9D8B030D-6E8A-4147-A177-3AD203B41FA5}">
                      <a16:colId xmlns:a16="http://schemas.microsoft.com/office/drawing/2014/main" val="20008"/>
                    </a:ext>
                  </a:extLst>
                </a:gridCol>
                <a:gridCol w="1158240">
                  <a:extLst>
                    <a:ext uri="{9D8B030D-6E8A-4147-A177-3AD203B41FA5}">
                      <a16:colId xmlns:a16="http://schemas.microsoft.com/office/drawing/2014/main" val="20009"/>
                    </a:ext>
                  </a:extLst>
                </a:gridCol>
              </a:tblGrid>
              <a:tr h="1360936">
                <a:tc>
                  <a:txBody>
                    <a:bodyPr/>
                    <a:lstStyle/>
                    <a:p>
                      <a:pPr algn="ctr" fontAlgn="b"/>
                      <a:r>
                        <a:rPr lang="en-US" sz="1200" b="1" u="none" strike="noStrike" dirty="0">
                          <a:solidFill>
                            <a:schemeClr val="tx1"/>
                          </a:solidFill>
                          <a:effectLst/>
                        </a:rPr>
                        <a:t>Country</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Cases (cumulative total)</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Cases (cumulative total per 100000 population)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Cases (newly reported in last 7 days)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Cases (newly reported in last 7 days per 100000 population)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Deaths (cumulative total)</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Deaths (cumulative total per 100000 population)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Deaths (newly reported in last 7 days)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Deaths (newly reported in last 7 days per 100000 population)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solidFill>
                            <a:schemeClr val="tx1"/>
                          </a:solidFill>
                          <a:effectLst/>
                        </a:rPr>
                        <a:t>Transmission Classification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503180">
                <a:tc>
                  <a:txBody>
                    <a:bodyPr/>
                    <a:lstStyle/>
                    <a:p>
                      <a:pPr algn="ctr" fontAlgn="b"/>
                      <a:r>
                        <a:rPr lang="en-US" sz="1400" u="none" strike="noStrike" dirty="0">
                          <a:effectLst/>
                        </a:rPr>
                        <a:t>Bangladesh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711779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432.19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38185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23.19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10182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6.18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598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0.36</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Community transmission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2619">
                <a:tc>
                  <a:txBody>
                    <a:bodyPr/>
                    <a:lstStyle/>
                    <a:p>
                      <a:pPr algn="ctr" fontAlgn="b"/>
                      <a:r>
                        <a:rPr lang="en-US" sz="1400" u="none" strike="noStrike">
                          <a:effectLst/>
                        </a:rPr>
                        <a:t>China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103237</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7.02</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171</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0.01</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4856</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0.33</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Clusters of cases</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2619">
                <a:tc>
                  <a:txBody>
                    <a:bodyPr/>
                    <a:lstStyle/>
                    <a:p>
                      <a:pPr algn="ctr" fontAlgn="b"/>
                      <a:r>
                        <a:rPr lang="en-US" sz="1400" u="none" strike="noStrike" dirty="0">
                          <a:solidFill>
                            <a:srgbClr val="FF0000"/>
                          </a:solidFill>
                          <a:effectLst/>
                        </a:rPr>
                        <a:t>India</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14,526609</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1052.65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1320683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95.7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175649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12.73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7213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0.52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Clusters of cases</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3180">
                <a:tc>
                  <a:txBody>
                    <a:bodyPr/>
                    <a:lstStyle/>
                    <a:p>
                      <a:pPr algn="ctr" fontAlgn="b"/>
                      <a:r>
                        <a:rPr lang="en-US" sz="1400" u="none" strike="noStrike">
                          <a:effectLst/>
                        </a:rPr>
                        <a:t>Indonesia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1,594722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583.03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36577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13.37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43196</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solidFill>
                            <a:srgbClr val="FF0000"/>
                          </a:solidFill>
                          <a:effectLst/>
                        </a:rPr>
                        <a:t>15.79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848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0.31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Community transmission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2619">
                <a:tc>
                  <a:txBody>
                    <a:bodyPr/>
                    <a:lstStyle/>
                    <a:p>
                      <a:pPr algn="ctr" fontAlgn="b"/>
                      <a:r>
                        <a:rPr lang="en-US" sz="1400" u="none" strike="noStrike" dirty="0">
                          <a:effectLst/>
                        </a:rPr>
                        <a:t>Nepal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282890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970.9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3502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12.02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3070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10.54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0.11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Clusters of cases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619">
                <a:tc>
                  <a:txBody>
                    <a:bodyPr/>
                    <a:lstStyle/>
                    <a:p>
                      <a:pPr algn="ctr" fontAlgn="b"/>
                      <a:r>
                        <a:rPr lang="en-US" sz="1400" u="none" strike="noStrike">
                          <a:effectLst/>
                        </a:rPr>
                        <a:t>South Korea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113444</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221.27</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4503</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8.78</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1794</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3.5</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29</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0.06</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Clusters of cases</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2619">
                <a:tc>
                  <a:txBody>
                    <a:bodyPr/>
                    <a:lstStyle/>
                    <a:p>
                      <a:pPr algn="ctr" fontAlgn="b"/>
                      <a:r>
                        <a:rPr lang="en-US" sz="1400" u="none" strike="noStrike">
                          <a:effectLst/>
                        </a:rPr>
                        <a:t>Thailand</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40585</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58.14</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8927</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12.79</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99</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0.14</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Clusters of cases</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7876">
                <a:tc>
                  <a:txBody>
                    <a:bodyPr/>
                    <a:lstStyle/>
                    <a:p>
                      <a:pPr algn="ctr" fontAlgn="b"/>
                      <a:r>
                        <a:rPr lang="en-US" sz="1400" u="none" strike="noStrike">
                          <a:effectLst/>
                        </a:rPr>
                        <a:t>Viet Nam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2773</a:t>
                      </a:r>
                      <a:endParaRPr lang="en-US" sz="1400" b="0" i="0" u="none" strike="noStrike">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2.85</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90</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0.09</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35</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0.04</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Clusters of cases</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8671" marR="8671" marT="86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398130" y="345587"/>
            <a:ext cx="11582400" cy="1015663"/>
          </a:xfrm>
          <a:prstGeom prst="rect">
            <a:avLst/>
          </a:prstGeom>
          <a:noFill/>
        </p:spPr>
        <p:txBody>
          <a:bodyPr wrap="square" rtlCol="0">
            <a:spAutoFit/>
          </a:bodyPr>
          <a:lstStyle/>
          <a:p>
            <a:pPr algn="ctr"/>
            <a:r>
              <a:rPr lang="en-US" sz="2000" b="1" dirty="0">
                <a:latin typeface="+mj-lt"/>
                <a:cs typeface="Times New Roman" panose="02020603050405020304" pitchFamily="18" charset="0"/>
              </a:rPr>
              <a:t> COVID-19 Situation: Bangladesh, China, India, Indonesia, Nepal, </a:t>
            </a:r>
          </a:p>
          <a:p>
            <a:pPr algn="ctr"/>
            <a:r>
              <a:rPr lang="en-US" sz="2000" b="1" dirty="0">
                <a:latin typeface="+mj-lt"/>
                <a:cs typeface="Times New Roman" panose="02020603050405020304" pitchFamily="18" charset="0"/>
              </a:rPr>
              <a:t>South Korea, Thailand and Vietnam (1st March 2020 to 17th April 2021)</a:t>
            </a:r>
          </a:p>
          <a:p>
            <a:r>
              <a:rPr lang="en-US" sz="2000" dirty="0">
                <a:solidFill>
                  <a:srgbClr val="00B050"/>
                </a:solidFill>
                <a:latin typeface="+mj-lt"/>
              </a:rPr>
              <a:t> </a:t>
            </a:r>
          </a:p>
        </p:txBody>
      </p:sp>
      <p:sp>
        <p:nvSpPr>
          <p:cNvPr id="4" name="TextBox 3"/>
          <p:cNvSpPr txBox="1"/>
          <p:nvPr/>
        </p:nvSpPr>
        <p:spPr>
          <a:xfrm>
            <a:off x="2192924" y="6457890"/>
            <a:ext cx="7765960" cy="40011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a:t>
            </a:r>
            <a:r>
              <a:rPr lang="en-US" sz="100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https://covid19.who.int/region/wpro/country/</a:t>
            </a:r>
            <a:endParaRPr lang="en-US" sz="1000" dirty="0">
              <a:solidFill>
                <a:srgbClr val="C00000"/>
              </a:solidFill>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E777B71-5180-44DE-AEB8-BF991C940014}"/>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73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24720162"/>
              </p:ext>
            </p:extLst>
          </p:nvPr>
        </p:nvGraphicFramePr>
        <p:xfrm>
          <a:off x="313386" y="466859"/>
          <a:ext cx="11565228" cy="59242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6146" y="6478445"/>
            <a:ext cx="9478851"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IMF World Economic Outlook , April 2021</a:t>
            </a:r>
          </a:p>
        </p:txBody>
      </p:sp>
      <p:cxnSp>
        <p:nvCxnSpPr>
          <p:cNvPr id="6" name="Straight Connector 5"/>
          <p:cNvCxnSpPr/>
          <p:nvPr/>
        </p:nvCxnSpPr>
        <p:spPr>
          <a:xfrm flipV="1">
            <a:off x="6233375" y="1081825"/>
            <a:ext cx="64394" cy="4610637"/>
          </a:xfrm>
          <a:prstGeom prst="line">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59865" y="4984124"/>
            <a:ext cx="1944710" cy="369332"/>
          </a:xfrm>
          <a:prstGeom prst="rect">
            <a:avLst/>
          </a:prstGeom>
          <a:solidFill>
            <a:srgbClr val="FFC000"/>
          </a:solidFill>
        </p:spPr>
        <p:txBody>
          <a:bodyPr wrap="square" rtlCol="0">
            <a:spAutoFit/>
          </a:bodyPr>
          <a:lstStyle/>
          <a:p>
            <a:r>
              <a:rPr lang="en-US" b="1" dirty="0">
                <a:latin typeface="Times New Roman" panose="02020603050405020304" pitchFamily="18" charset="0"/>
                <a:cs typeface="Times New Roman" panose="02020603050405020304" pitchFamily="18" charset="0"/>
              </a:rPr>
              <a:t>COVID 19 Effect</a:t>
            </a:r>
          </a:p>
        </p:txBody>
      </p:sp>
      <p:sp>
        <p:nvSpPr>
          <p:cNvPr id="8" name="Right Arrow 7"/>
          <p:cNvSpPr/>
          <p:nvPr/>
        </p:nvSpPr>
        <p:spPr>
          <a:xfrm>
            <a:off x="4493170" y="4933812"/>
            <a:ext cx="940158" cy="4699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98BB0B-855E-49EC-8277-E9ABD809BB43}"/>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35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972799" y="1326524"/>
            <a:ext cx="695460" cy="4559122"/>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2673953594"/>
              </p:ext>
            </p:extLst>
          </p:nvPr>
        </p:nvGraphicFramePr>
        <p:xfrm>
          <a:off x="241010" y="409401"/>
          <a:ext cx="5799182" cy="5979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95400453"/>
              </p:ext>
            </p:extLst>
          </p:nvPr>
        </p:nvGraphicFramePr>
        <p:xfrm>
          <a:off x="6194738" y="409401"/>
          <a:ext cx="5847008" cy="59790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109138" y="1049804"/>
            <a:ext cx="3863661" cy="1384995"/>
          </a:xfrm>
          <a:prstGeom prst="rect">
            <a:avLst/>
          </a:prstGeom>
          <a:noFill/>
        </p:spPr>
        <p:txBody>
          <a:bodyPr wrap="square" rtlCol="0">
            <a:spAutoFit/>
          </a:bodyPr>
          <a:lstStyle/>
          <a:p>
            <a:pPr algn="ctr"/>
            <a:r>
              <a:rPr lang="en-US" sz="1200" dirty="0">
                <a:solidFill>
                  <a:srgbClr val="C00000"/>
                </a:solidFill>
                <a:latin typeface="Times New Roman" panose="02020603050405020304" pitchFamily="18" charset="0"/>
                <a:cs typeface="Times New Roman" panose="02020603050405020304" pitchFamily="18" charset="0"/>
              </a:rPr>
              <a:t>From </a:t>
            </a:r>
            <a:r>
              <a:rPr lang="en-US" sz="1200" b="1" dirty="0">
                <a:solidFill>
                  <a:srgbClr val="C00000"/>
                </a:solidFill>
                <a:latin typeface="Times New Roman" panose="02020603050405020304" pitchFamily="18" charset="0"/>
                <a:cs typeface="Times New Roman" panose="02020603050405020304" pitchFamily="18" charset="0"/>
              </a:rPr>
              <a:t>3 January 2020</a:t>
            </a:r>
            <a:r>
              <a:rPr lang="en-US" sz="1200" dirty="0">
                <a:solidFill>
                  <a:srgbClr val="C00000"/>
                </a:solidFill>
                <a:latin typeface="Times New Roman" panose="02020603050405020304" pitchFamily="18" charset="0"/>
                <a:cs typeface="Times New Roman" panose="02020603050405020304" pitchFamily="18" charset="0"/>
              </a:rPr>
              <a:t> to </a:t>
            </a:r>
            <a:r>
              <a:rPr lang="en-US" sz="1200" b="1" dirty="0">
                <a:solidFill>
                  <a:srgbClr val="C00000"/>
                </a:solidFill>
                <a:latin typeface="Times New Roman" panose="02020603050405020304" pitchFamily="18" charset="0"/>
                <a:cs typeface="Times New Roman" panose="02020603050405020304" pitchFamily="18" charset="0"/>
              </a:rPr>
              <a:t>10 April 2021</a:t>
            </a:r>
            <a:r>
              <a:rPr lang="en-US" sz="1200" dirty="0">
                <a:solidFill>
                  <a:srgbClr val="C00000"/>
                </a:solidFill>
                <a:latin typeface="Times New Roman" panose="02020603050405020304" pitchFamily="18" charset="0"/>
                <a:cs typeface="Times New Roman" panose="02020603050405020304" pitchFamily="18" charset="0"/>
              </a:rPr>
              <a:t>, there have been </a:t>
            </a:r>
            <a:r>
              <a:rPr lang="en-US" sz="1200" b="1" dirty="0">
                <a:solidFill>
                  <a:srgbClr val="C00000"/>
                </a:solidFill>
                <a:latin typeface="Times New Roman" panose="02020603050405020304" pitchFamily="18" charset="0"/>
                <a:cs typeface="Times New Roman" panose="02020603050405020304" pitchFamily="18" charset="0"/>
              </a:rPr>
              <a:t>13,205,926 confirmed cases</a:t>
            </a:r>
            <a:r>
              <a:rPr lang="en-US" sz="1200" dirty="0">
                <a:solidFill>
                  <a:srgbClr val="C00000"/>
                </a:solidFill>
                <a:latin typeface="Times New Roman" panose="02020603050405020304" pitchFamily="18" charset="0"/>
                <a:cs typeface="Times New Roman" panose="02020603050405020304" pitchFamily="18" charset="0"/>
              </a:rPr>
              <a:t> of COVID-19 with </a:t>
            </a:r>
            <a:r>
              <a:rPr lang="en-US" sz="1200" b="1" dirty="0">
                <a:solidFill>
                  <a:srgbClr val="C00000"/>
                </a:solidFill>
                <a:latin typeface="Times New Roman" panose="02020603050405020304" pitchFamily="18" charset="0"/>
                <a:cs typeface="Times New Roman" panose="02020603050405020304" pitchFamily="18" charset="0"/>
              </a:rPr>
              <a:t>168,436 deaths</a:t>
            </a:r>
            <a:r>
              <a:rPr lang="en-US" sz="1200" dirty="0">
                <a:solidFill>
                  <a:srgbClr val="C00000"/>
                </a:solidFill>
                <a:latin typeface="Times New Roman" panose="02020603050405020304" pitchFamily="18" charset="0"/>
                <a:cs typeface="Times New Roman" panose="02020603050405020304" pitchFamily="18" charset="0"/>
              </a:rPr>
              <a:t>, reported to WHO. As of </a:t>
            </a:r>
            <a:r>
              <a:rPr lang="en-US" sz="1200" b="1" dirty="0">
                <a:solidFill>
                  <a:srgbClr val="C00000"/>
                </a:solidFill>
                <a:latin typeface="Times New Roman" panose="02020603050405020304" pitchFamily="18" charset="0"/>
                <a:cs typeface="Times New Roman" panose="02020603050405020304" pitchFamily="18" charset="0"/>
              </a:rPr>
              <a:t>6 April 2021</a:t>
            </a:r>
            <a:r>
              <a:rPr lang="en-US" sz="1200" dirty="0">
                <a:solidFill>
                  <a:srgbClr val="C00000"/>
                </a:solidFill>
                <a:latin typeface="Times New Roman" panose="02020603050405020304" pitchFamily="18" charset="0"/>
                <a:cs typeface="Times New Roman" panose="02020603050405020304" pitchFamily="18" charset="0"/>
              </a:rPr>
              <a:t>, a total of </a:t>
            </a:r>
            <a:r>
              <a:rPr lang="en-US" sz="1200" b="1" dirty="0">
                <a:solidFill>
                  <a:srgbClr val="C00000"/>
                </a:solidFill>
                <a:latin typeface="Times New Roman" panose="02020603050405020304" pitchFamily="18" charset="0"/>
                <a:cs typeface="Times New Roman" panose="02020603050405020304" pitchFamily="18" charset="0"/>
              </a:rPr>
              <a:t>88,372,277 vaccine doses</a:t>
            </a:r>
            <a:r>
              <a:rPr lang="en-US" sz="1200" dirty="0">
                <a:solidFill>
                  <a:srgbClr val="C00000"/>
                </a:solidFill>
                <a:latin typeface="Times New Roman" panose="02020603050405020304" pitchFamily="18" charset="0"/>
                <a:cs typeface="Times New Roman" panose="02020603050405020304" pitchFamily="18" charset="0"/>
              </a:rPr>
              <a:t> have been administered.</a:t>
            </a:r>
          </a:p>
          <a:p>
            <a:pPr algn="ctr"/>
            <a:r>
              <a:rPr lang="en-US" sz="1200" dirty="0">
                <a:solidFill>
                  <a:srgbClr val="C00000"/>
                </a:solidFill>
                <a:latin typeface="Times New Roman" panose="02020603050405020304" pitchFamily="18" charset="0"/>
                <a:cs typeface="Times New Roman" panose="02020603050405020304" pitchFamily="18" charset="0"/>
              </a:rPr>
              <a:t>TOTAL_VACCINATIONS_PER100=6.404</a:t>
            </a:r>
          </a:p>
          <a:p>
            <a:pPr algn="ct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066279" y="1132088"/>
            <a:ext cx="3296992" cy="1200329"/>
          </a:xfrm>
          <a:prstGeom prst="rect">
            <a:avLst/>
          </a:prstGeom>
          <a:noFill/>
        </p:spPr>
        <p:txBody>
          <a:bodyPr wrap="square" rtlCol="0">
            <a:spAutoFit/>
          </a:bodyPr>
          <a:lstStyle/>
          <a:p>
            <a:pPr algn="ctr"/>
            <a:r>
              <a:rPr lang="en-US" sz="1200" dirty="0">
                <a:solidFill>
                  <a:srgbClr val="C00000"/>
                </a:solidFill>
                <a:latin typeface="Times New Roman" panose="02020603050405020304" pitchFamily="18" charset="0"/>
                <a:cs typeface="Times New Roman" panose="02020603050405020304" pitchFamily="18" charset="0"/>
              </a:rPr>
              <a:t>from </a:t>
            </a:r>
            <a:r>
              <a:rPr lang="en-US" sz="1200" b="1" dirty="0">
                <a:solidFill>
                  <a:srgbClr val="C00000"/>
                </a:solidFill>
                <a:latin typeface="Times New Roman" panose="02020603050405020304" pitchFamily="18" charset="0"/>
                <a:cs typeface="Times New Roman" panose="02020603050405020304" pitchFamily="18" charset="0"/>
              </a:rPr>
              <a:t>3 January 2020</a:t>
            </a:r>
            <a:r>
              <a:rPr lang="en-US" sz="1200" dirty="0">
                <a:solidFill>
                  <a:srgbClr val="C00000"/>
                </a:solidFill>
                <a:latin typeface="Times New Roman" panose="02020603050405020304" pitchFamily="18" charset="0"/>
                <a:cs typeface="Times New Roman" panose="02020603050405020304" pitchFamily="18" charset="0"/>
              </a:rPr>
              <a:t> to </a:t>
            </a:r>
            <a:r>
              <a:rPr lang="en-US" sz="1200" b="1" dirty="0">
                <a:solidFill>
                  <a:srgbClr val="C00000"/>
                </a:solidFill>
                <a:latin typeface="Times New Roman" panose="02020603050405020304" pitchFamily="18" charset="0"/>
                <a:cs typeface="Times New Roman" panose="02020603050405020304" pitchFamily="18" charset="0"/>
              </a:rPr>
              <a:t>11 April 2021</a:t>
            </a:r>
            <a:r>
              <a:rPr lang="en-US" sz="1200" dirty="0">
                <a:solidFill>
                  <a:srgbClr val="C00000"/>
                </a:solidFill>
                <a:latin typeface="Times New Roman" panose="02020603050405020304" pitchFamily="18" charset="0"/>
                <a:cs typeface="Times New Roman" panose="02020603050405020304" pitchFamily="18" charset="0"/>
              </a:rPr>
              <a:t>, there have been </a:t>
            </a:r>
            <a:r>
              <a:rPr lang="en-US" sz="1200" b="1" dirty="0">
                <a:solidFill>
                  <a:srgbClr val="C00000"/>
                </a:solidFill>
                <a:latin typeface="Times New Roman" panose="02020603050405020304" pitchFamily="18" charset="0"/>
                <a:cs typeface="Times New Roman" panose="02020603050405020304" pitchFamily="18" charset="0"/>
              </a:rPr>
              <a:t>103,066 confirmed cases</a:t>
            </a:r>
            <a:r>
              <a:rPr lang="en-US" sz="1200" dirty="0">
                <a:solidFill>
                  <a:srgbClr val="C00000"/>
                </a:solidFill>
                <a:latin typeface="Times New Roman" panose="02020603050405020304" pitchFamily="18" charset="0"/>
                <a:cs typeface="Times New Roman" panose="02020603050405020304" pitchFamily="18" charset="0"/>
              </a:rPr>
              <a:t> of COVID-19 with </a:t>
            </a:r>
            <a:r>
              <a:rPr lang="en-US" sz="1200" b="1" dirty="0">
                <a:solidFill>
                  <a:srgbClr val="C00000"/>
                </a:solidFill>
                <a:latin typeface="Times New Roman" panose="02020603050405020304" pitchFamily="18" charset="0"/>
                <a:cs typeface="Times New Roman" panose="02020603050405020304" pitchFamily="18" charset="0"/>
              </a:rPr>
              <a:t>4,853 deaths</a:t>
            </a:r>
            <a:r>
              <a:rPr lang="en-US" sz="1200" dirty="0">
                <a:solidFill>
                  <a:srgbClr val="C00000"/>
                </a:solidFill>
                <a:latin typeface="Times New Roman" panose="02020603050405020304" pitchFamily="18" charset="0"/>
                <a:cs typeface="Times New Roman" panose="02020603050405020304" pitchFamily="18" charset="0"/>
              </a:rPr>
              <a:t>, reported to WHO. As of </a:t>
            </a:r>
            <a:r>
              <a:rPr lang="en-US" sz="1200" b="1" dirty="0">
                <a:solidFill>
                  <a:srgbClr val="C00000"/>
                </a:solidFill>
                <a:latin typeface="Times New Roman" panose="02020603050405020304" pitchFamily="18" charset="0"/>
                <a:cs typeface="Times New Roman" panose="02020603050405020304" pitchFamily="18" charset="0"/>
              </a:rPr>
              <a:t>4 April 2021</a:t>
            </a:r>
            <a:r>
              <a:rPr lang="en-US" sz="1200" dirty="0">
                <a:solidFill>
                  <a:srgbClr val="C00000"/>
                </a:solidFill>
                <a:latin typeface="Times New Roman" panose="02020603050405020304" pitchFamily="18" charset="0"/>
                <a:cs typeface="Times New Roman" panose="02020603050405020304" pitchFamily="18" charset="0"/>
              </a:rPr>
              <a:t>, a total of </a:t>
            </a:r>
            <a:r>
              <a:rPr lang="en-US" sz="1200" b="1" dirty="0">
                <a:solidFill>
                  <a:srgbClr val="C00000"/>
                </a:solidFill>
                <a:latin typeface="Times New Roman" panose="02020603050405020304" pitchFamily="18" charset="0"/>
                <a:cs typeface="Times New Roman" panose="02020603050405020304" pitchFamily="18" charset="0"/>
              </a:rPr>
              <a:t>142,800,000 vaccine doses</a:t>
            </a:r>
            <a:r>
              <a:rPr lang="en-US" sz="1200" dirty="0">
                <a:solidFill>
                  <a:srgbClr val="C00000"/>
                </a:solidFill>
                <a:latin typeface="Times New Roman" panose="02020603050405020304" pitchFamily="18" charset="0"/>
                <a:cs typeface="Times New Roman" panose="02020603050405020304" pitchFamily="18" charset="0"/>
              </a:rPr>
              <a:t> have been administered.</a:t>
            </a:r>
          </a:p>
          <a:p>
            <a:pPr algn="ctr"/>
            <a:r>
              <a:rPr lang="en-US" sz="1200" dirty="0">
                <a:solidFill>
                  <a:srgbClr val="C00000"/>
                </a:solidFill>
                <a:latin typeface="Times New Roman" panose="02020603050405020304" pitchFamily="18" charset="0"/>
                <a:cs typeface="Times New Roman" panose="02020603050405020304" pitchFamily="18" charset="0"/>
              </a:rPr>
              <a:t>TOTAL_VACCINATIONS_PER100=9.706</a:t>
            </a:r>
          </a:p>
        </p:txBody>
      </p:sp>
      <p:sp>
        <p:nvSpPr>
          <p:cNvPr id="11" name="TextBox 10"/>
          <p:cNvSpPr txBox="1"/>
          <p:nvPr/>
        </p:nvSpPr>
        <p:spPr>
          <a:xfrm>
            <a:off x="2502606" y="6488034"/>
            <a:ext cx="7765960" cy="40011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a:t>
            </a:r>
            <a:r>
              <a:rPr lang="en-US" sz="1000" dirty="0">
                <a:solidFill>
                  <a:srgbClr val="C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https://covid19.who.int/region/wpro/country/</a:t>
            </a:r>
            <a:endParaRPr lang="en-US" sz="1000" dirty="0">
              <a:solidFill>
                <a:srgbClr val="C00000"/>
              </a:solidFill>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CCC118A-9E85-4DD0-B063-71021D04B32C}"/>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58704433"/>
              </p:ext>
            </p:extLst>
          </p:nvPr>
        </p:nvGraphicFramePr>
        <p:xfrm>
          <a:off x="263236" y="498764"/>
          <a:ext cx="11665528" cy="5860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03809" y="6484605"/>
            <a:ext cx="776596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based on data from IMF DATABASE OF FISCAL POLICY RESPONSES TO COVID-19</a:t>
            </a:r>
          </a:p>
        </p:txBody>
      </p:sp>
      <p:sp>
        <p:nvSpPr>
          <p:cNvPr id="5" name="Rectangle 4">
            <a:extLst>
              <a:ext uri="{FF2B5EF4-FFF2-40B4-BE49-F238E27FC236}">
                <a16:creationId xmlns:a16="http://schemas.microsoft.com/office/drawing/2014/main" id="{43F71AF4-3700-4078-BBE4-5A8DFB98C0E8}"/>
              </a:ext>
            </a:extLst>
          </p:cNvPr>
          <p:cNvSpPr/>
          <p:nvPr/>
        </p:nvSpPr>
        <p:spPr>
          <a:xfrm>
            <a:off x="0" y="0"/>
            <a:ext cx="12192000" cy="230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24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BF4105-BFE3-4651-AE04-CF2D99D85AF8}"/>
              </a:ext>
            </a:extLst>
          </p:cNvPr>
          <p:cNvSpPr/>
          <p:nvPr/>
        </p:nvSpPr>
        <p:spPr>
          <a:xfrm>
            <a:off x="1" y="0"/>
            <a:ext cx="9154866"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CD7FD59D-1D4F-4314-AB6D-DA8DE7D97CD4}"/>
              </a:ext>
            </a:extLst>
          </p:cNvPr>
          <p:cNvSpPr>
            <a:spLocks noGrp="1"/>
          </p:cNvSpPr>
          <p:nvPr>
            <p:ph type="title"/>
          </p:nvPr>
        </p:nvSpPr>
        <p:spPr>
          <a:xfrm>
            <a:off x="560545" y="-389815"/>
            <a:ext cx="10515600" cy="2852737"/>
          </a:xfrm>
        </p:spPr>
        <p:txBody>
          <a:bodyPr>
            <a:normAutofit/>
          </a:bodyPr>
          <a:lstStyle/>
          <a:p>
            <a:r>
              <a:rPr lang="en-US" sz="5400" b="1" dirty="0">
                <a:solidFill>
                  <a:schemeClr val="bg1"/>
                </a:solidFill>
              </a:rPr>
              <a:t>Structural Transformation</a:t>
            </a:r>
          </a:p>
        </p:txBody>
      </p:sp>
      <p:sp>
        <p:nvSpPr>
          <p:cNvPr id="3" name="Text Placeholder 2">
            <a:extLst>
              <a:ext uri="{FF2B5EF4-FFF2-40B4-BE49-F238E27FC236}">
                <a16:creationId xmlns:a16="http://schemas.microsoft.com/office/drawing/2014/main" id="{053EB3DC-932A-47B5-B642-76E8B9A803E6}"/>
              </a:ext>
            </a:extLst>
          </p:cNvPr>
          <p:cNvSpPr>
            <a:spLocks noGrp="1"/>
          </p:cNvSpPr>
          <p:nvPr>
            <p:ph type="body" idx="1"/>
          </p:nvPr>
        </p:nvSpPr>
        <p:spPr>
          <a:xfrm>
            <a:off x="594039" y="2553354"/>
            <a:ext cx="6252238" cy="1500187"/>
          </a:xfrm>
        </p:spPr>
        <p:txBody>
          <a:bodyPr>
            <a:normAutofit fontScale="25000" lnSpcReduction="20000"/>
          </a:bodyPr>
          <a:lstStyle/>
          <a:p>
            <a:r>
              <a:rPr lang="en-US" sz="7400" dirty="0">
                <a:solidFill>
                  <a:schemeClr val="bg1"/>
                </a:solidFill>
              </a:rPr>
              <a:t>Demographic transition</a:t>
            </a:r>
          </a:p>
          <a:p>
            <a:r>
              <a:rPr lang="en-US" sz="7400" dirty="0">
                <a:solidFill>
                  <a:schemeClr val="bg1"/>
                </a:solidFill>
              </a:rPr>
              <a:t>Total Agricultural Productivity Growth</a:t>
            </a:r>
          </a:p>
          <a:p>
            <a:r>
              <a:rPr lang="en-US" sz="7200" dirty="0">
                <a:solidFill>
                  <a:schemeClr val="bg1"/>
                </a:solidFill>
              </a:rPr>
              <a:t>Decline in share of Ag.in GDP </a:t>
            </a:r>
          </a:p>
          <a:p>
            <a:r>
              <a:rPr lang="en-US" sz="7200" dirty="0">
                <a:solidFill>
                  <a:schemeClr val="bg1"/>
                </a:solidFill>
              </a:rPr>
              <a:t>Decline in share of  Ag. Employment in Total Employment</a:t>
            </a:r>
          </a:p>
          <a:p>
            <a:r>
              <a:rPr lang="en-US" sz="7200" dirty="0">
                <a:solidFill>
                  <a:schemeClr val="bg1"/>
                </a:solidFill>
              </a:rPr>
              <a:t>GDP growth</a:t>
            </a:r>
          </a:p>
        </p:txBody>
      </p:sp>
      <p:sp>
        <p:nvSpPr>
          <p:cNvPr id="6" name="Rectangle 5">
            <a:extLst>
              <a:ext uri="{FF2B5EF4-FFF2-40B4-BE49-F238E27FC236}">
                <a16:creationId xmlns:a16="http://schemas.microsoft.com/office/drawing/2014/main" id="{4D96EC64-58E6-43C3-8C1B-D28A784C0271}"/>
              </a:ext>
            </a:extLst>
          </p:cNvPr>
          <p:cNvSpPr/>
          <p:nvPr/>
        </p:nvSpPr>
        <p:spPr>
          <a:xfrm>
            <a:off x="8893609" y="0"/>
            <a:ext cx="2612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5203533-246B-46BD-A7B2-5B2AF8928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139" y="5796643"/>
            <a:ext cx="2160959" cy="379555"/>
          </a:xfrm>
          <a:prstGeom prst="rect">
            <a:avLst/>
          </a:prstGeom>
        </p:spPr>
      </p:pic>
    </p:spTree>
    <p:extLst>
      <p:ext uri="{BB962C8B-B14F-4D97-AF65-F5344CB8AC3E}">
        <p14:creationId xmlns:p14="http://schemas.microsoft.com/office/powerpoint/2010/main" val="462471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3210</Words>
  <Application>Microsoft Office PowerPoint</Application>
  <PresentationFormat>Widescreen</PresentationFormat>
  <Paragraphs>306</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 JULIAN</vt:lpstr>
      <vt:lpstr>Arial</vt:lpstr>
      <vt:lpstr>Calibri</vt:lpstr>
      <vt:lpstr>Calibri Light</vt:lpstr>
      <vt:lpstr>Georgia</vt:lpstr>
      <vt:lpstr>Times New Roman</vt:lpstr>
      <vt:lpstr>Office Theme</vt:lpstr>
      <vt:lpstr>Reflections on Agricultural and Rural Development  Policies and Performance in Asia </vt:lpstr>
      <vt:lpstr>Outline of this Presentation</vt:lpstr>
      <vt:lpstr>COVID a Global Tragedy</vt:lpstr>
      <vt:lpstr>India—one of many countries with second waves Initial optimistic assessment revised following a 40-day national lockdown in March 2020 and return of millions of migrants</vt:lpstr>
      <vt:lpstr>PowerPoint Presentation</vt:lpstr>
      <vt:lpstr>PowerPoint Presentation</vt:lpstr>
      <vt:lpstr>PowerPoint Presentation</vt:lpstr>
      <vt:lpstr>PowerPoint Presentation</vt:lpstr>
      <vt:lpstr>Structural Transformation</vt:lpstr>
      <vt:lpstr>Reasons for China’s Superior Performance</vt:lpstr>
      <vt:lpstr>Challenges Going forward</vt:lpstr>
      <vt:lpstr>India’s Recent Achievements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for India: Reform its Anti-Poverty Programs</vt:lpstr>
      <vt:lpstr>Bibliography</vt:lpstr>
      <vt:lpstr>Bibliography continued</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Agricultural and Rural Development Policies and Performance Based on Comparative Experience in Asia</dc:title>
  <dc:creator>Sambuddha</dc:creator>
  <cp:lastModifiedBy>Uma Lele</cp:lastModifiedBy>
  <cp:revision>116</cp:revision>
  <dcterms:created xsi:type="dcterms:W3CDTF">2021-04-16T16:29:03Z</dcterms:created>
  <dcterms:modified xsi:type="dcterms:W3CDTF">2021-04-24T03:42:54Z</dcterms:modified>
</cp:coreProperties>
</file>