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sldIdLst>
    <p:sldId id="397" r:id="rId2"/>
    <p:sldId id="256" r:id="rId3"/>
    <p:sldId id="257" r:id="rId4"/>
    <p:sldId id="259" r:id="rId5"/>
    <p:sldId id="258" r:id="rId6"/>
    <p:sldId id="260" r:id="rId7"/>
    <p:sldId id="261" r:id="rId8"/>
    <p:sldId id="262" r:id="rId9"/>
    <p:sldId id="263" r:id="rId10"/>
    <p:sldId id="264" r:id="rId11"/>
    <p:sldId id="265" r:id="rId12"/>
    <p:sldId id="30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ma Lele" initials="UL" lastIdx="17" clrIdx="0">
    <p:extLst>
      <p:ext uri="{19B8F6BF-5375-455C-9EA6-DF929625EA0E}">
        <p15:presenceInfo xmlns:p15="http://schemas.microsoft.com/office/powerpoint/2012/main" userId="3759ca9e5e83ff0a" providerId="Windows Live"/>
      </p:ext>
    </p:extLst>
  </p:cmAuthor>
  <p:cmAuthor id="2" name="Sambuddha" initials="SG" lastIdx="9" clrIdx="1">
    <p:extLst>
      <p:ext uri="{19B8F6BF-5375-455C-9EA6-DF929625EA0E}">
        <p15:presenceInfo xmlns:p15="http://schemas.microsoft.com/office/powerpoint/2012/main" userId="Sambuddha" providerId="None"/>
      </p:ext>
    </p:extLst>
  </p:cmAuthor>
  <p:cmAuthor id="3" name="sambuddha" initials="u" lastIdx="1" clrIdx="2">
    <p:extLst>
      <p:ext uri="{19B8F6BF-5375-455C-9EA6-DF929625EA0E}">
        <p15:presenceInfo xmlns:p15="http://schemas.microsoft.com/office/powerpoint/2012/main" userId="2f38cc38f03c7215" providerId="Windows Live"/>
      </p:ext>
    </p:extLst>
  </p:cmAuthor>
  <p:cmAuthor id="4" name="Edward William Bresnyan" initials="EWB" lastIdx="1" clrIdx="3">
    <p:extLst>
      <p:ext uri="{19B8F6BF-5375-455C-9EA6-DF929625EA0E}">
        <p15:presenceInfo xmlns:p15="http://schemas.microsoft.com/office/powerpoint/2012/main" userId="S::ebresnyan@worldbank.org::c9cbec7c-8df0-4dac-ada3-a1fdfd05be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1F5AB-8D70-4AB4-A976-EEDA9430DA92}" v="4" dt="2023-07-29T03:27:35.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6441" autoAdjust="0"/>
  </p:normalViewPr>
  <p:slideViewPr>
    <p:cSldViewPr snapToGrid="0">
      <p:cViewPr varScale="1">
        <p:scale>
          <a:sx n="54" d="100"/>
          <a:sy n="54" d="100"/>
        </p:scale>
        <p:origin x="1116" y="24"/>
      </p:cViewPr>
      <p:guideLst/>
    </p:cSldViewPr>
  </p:slideViewPr>
  <p:outlineViewPr>
    <p:cViewPr>
      <p:scale>
        <a:sx n="33" d="100"/>
        <a:sy n="33" d="100"/>
      </p:scale>
      <p:origin x="0" y="-37180"/>
    </p:cViewPr>
  </p:outlineViewPr>
  <p:notesTextViewPr>
    <p:cViewPr>
      <p:scale>
        <a:sx n="1" d="1"/>
        <a:sy n="1" d="1"/>
      </p:scale>
      <p:origin x="0" y="0"/>
    </p:cViewPr>
  </p:notesTextViewPr>
  <p:sorterViewPr>
    <p:cViewPr varScale="1">
      <p:scale>
        <a:sx n="100" d="100"/>
        <a:sy n="100" d="100"/>
      </p:scale>
      <p:origin x="0" y="-119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ws" userId="fc38743f-5d5d-4430-8ad4-045a7712d8f3" providerId="ADAL" clId="{3631F5AB-8D70-4AB4-A976-EEDA9430DA92}"/>
    <pc:docChg chg="undo custSel addSld delSld modSld sldOrd">
      <pc:chgData name="Michael Haws" userId="fc38743f-5d5d-4430-8ad4-045a7712d8f3" providerId="ADAL" clId="{3631F5AB-8D70-4AB4-A976-EEDA9430DA92}" dt="2023-07-29T03:30:05.982" v="97" actId="27636"/>
      <pc:docMkLst>
        <pc:docMk/>
      </pc:docMkLst>
      <pc:sldChg chg="modSp add mod">
        <pc:chgData name="Michael Haws" userId="fc38743f-5d5d-4430-8ad4-045a7712d8f3" providerId="ADAL" clId="{3631F5AB-8D70-4AB4-A976-EEDA9430DA92}" dt="2023-07-29T03:26:05.846" v="18" actId="27636"/>
        <pc:sldMkLst>
          <pc:docMk/>
          <pc:sldMk cId="518151614" sldId="256"/>
        </pc:sldMkLst>
        <pc:spChg chg="mod">
          <ac:chgData name="Michael Haws" userId="fc38743f-5d5d-4430-8ad4-045a7712d8f3" providerId="ADAL" clId="{3631F5AB-8D70-4AB4-A976-EEDA9430DA92}" dt="2023-07-29T03:26:05.846" v="18" actId="27636"/>
          <ac:spMkLst>
            <pc:docMk/>
            <pc:sldMk cId="518151614" sldId="256"/>
            <ac:spMk id="2" creationId="{8119E80E-1FA7-4E8E-B0CF-579A93E69CEF}"/>
          </ac:spMkLst>
        </pc:spChg>
      </pc:sldChg>
      <pc:sldChg chg="addSp delSp modSp add mod">
        <pc:chgData name="Michael Haws" userId="fc38743f-5d5d-4430-8ad4-045a7712d8f3" providerId="ADAL" clId="{3631F5AB-8D70-4AB4-A976-EEDA9430DA92}" dt="2023-07-29T03:28:11.683" v="58" actId="1076"/>
        <pc:sldMkLst>
          <pc:docMk/>
          <pc:sldMk cId="253309660" sldId="257"/>
        </pc:sldMkLst>
        <pc:spChg chg="mod ord">
          <ac:chgData name="Michael Haws" userId="fc38743f-5d5d-4430-8ad4-045a7712d8f3" providerId="ADAL" clId="{3631F5AB-8D70-4AB4-A976-EEDA9430DA92}" dt="2023-07-29T03:28:11.683" v="58" actId="1076"/>
          <ac:spMkLst>
            <pc:docMk/>
            <pc:sldMk cId="253309660" sldId="257"/>
            <ac:spMk id="3" creationId="{EAF7D56D-E340-406A-8FCF-634FA89AB5C0}"/>
          </ac:spMkLst>
        </pc:spChg>
        <pc:spChg chg="add del mod">
          <ac:chgData name="Michael Haws" userId="fc38743f-5d5d-4430-8ad4-045a7712d8f3" providerId="ADAL" clId="{3631F5AB-8D70-4AB4-A976-EEDA9430DA92}" dt="2023-07-29T03:26:55.206" v="40" actId="22"/>
          <ac:spMkLst>
            <pc:docMk/>
            <pc:sldMk cId="253309660" sldId="257"/>
            <ac:spMk id="5" creationId="{BB093CC3-1B33-31B1-A2DC-5C6117C151AA}"/>
          </ac:spMkLst>
        </pc:spChg>
        <pc:spChg chg="add mod">
          <ac:chgData name="Michael Haws" userId="fc38743f-5d5d-4430-8ad4-045a7712d8f3" providerId="ADAL" clId="{3631F5AB-8D70-4AB4-A976-EEDA9430DA92}" dt="2023-07-29T03:27:53.572" v="51" actId="2085"/>
          <ac:spMkLst>
            <pc:docMk/>
            <pc:sldMk cId="253309660" sldId="257"/>
            <ac:spMk id="6" creationId="{3B25849C-5E13-0DE0-27BA-BDEB062C4FC5}"/>
          </ac:spMkLst>
        </pc:spChg>
      </pc:sldChg>
      <pc:sldChg chg="del">
        <pc:chgData name="Michael Haws" userId="fc38743f-5d5d-4430-8ad4-045a7712d8f3" providerId="ADAL" clId="{3631F5AB-8D70-4AB4-A976-EEDA9430DA92}" dt="2023-07-29T03:24:49.297" v="0" actId="2696"/>
        <pc:sldMkLst>
          <pc:docMk/>
          <pc:sldMk cId="2022183045" sldId="257"/>
        </pc:sldMkLst>
      </pc:sldChg>
      <pc:sldChg chg="delSp modSp add mod setBg delDesignElem">
        <pc:chgData name="Michael Haws" userId="fc38743f-5d5d-4430-8ad4-045a7712d8f3" providerId="ADAL" clId="{3631F5AB-8D70-4AB4-A976-EEDA9430DA92}" dt="2023-07-29T03:28:25.384" v="63" actId="1076"/>
        <pc:sldMkLst>
          <pc:docMk/>
          <pc:sldMk cId="1982623090" sldId="258"/>
        </pc:sldMkLst>
        <pc:spChg chg="mod">
          <ac:chgData name="Michael Haws" userId="fc38743f-5d5d-4430-8ad4-045a7712d8f3" providerId="ADAL" clId="{3631F5AB-8D70-4AB4-A976-EEDA9430DA92}" dt="2023-07-29T03:28:25.384" v="63" actId="1076"/>
          <ac:spMkLst>
            <pc:docMk/>
            <pc:sldMk cId="1982623090" sldId="258"/>
            <ac:spMk id="2" creationId="{CAF0EAEC-07BC-4B9C-A403-B09BD663AF2D}"/>
          </ac:spMkLst>
        </pc:spChg>
        <pc:spChg chg="del">
          <ac:chgData name="Michael Haws" userId="fc38743f-5d5d-4430-8ad4-045a7712d8f3" providerId="ADAL" clId="{3631F5AB-8D70-4AB4-A976-EEDA9430DA92}" dt="2023-07-29T03:25:51.608" v="6"/>
          <ac:spMkLst>
            <pc:docMk/>
            <pc:sldMk cId="1982623090" sldId="258"/>
            <ac:spMk id="17" creationId="{E49CC64F-7275-4E33-961B-0C5CDC439875}"/>
          </ac:spMkLst>
        </pc:spChg>
      </pc:sldChg>
      <pc:sldChg chg="del">
        <pc:chgData name="Michael Haws" userId="fc38743f-5d5d-4430-8ad4-045a7712d8f3" providerId="ADAL" clId="{3631F5AB-8D70-4AB4-A976-EEDA9430DA92}" dt="2023-07-29T03:24:49.297" v="0" actId="2696"/>
        <pc:sldMkLst>
          <pc:docMk/>
          <pc:sldMk cId="2784314916" sldId="258"/>
        </pc:sldMkLst>
      </pc:sldChg>
      <pc:sldChg chg="modSp add mod">
        <pc:chgData name="Michael Haws" userId="fc38743f-5d5d-4430-8ad4-045a7712d8f3" providerId="ADAL" clId="{3631F5AB-8D70-4AB4-A976-EEDA9430DA92}" dt="2023-07-29T03:28:15.311" v="59" actId="1076"/>
        <pc:sldMkLst>
          <pc:docMk/>
          <pc:sldMk cId="204860245" sldId="259"/>
        </pc:sldMkLst>
        <pc:spChg chg="mod">
          <ac:chgData name="Michael Haws" userId="fc38743f-5d5d-4430-8ad4-045a7712d8f3" providerId="ADAL" clId="{3631F5AB-8D70-4AB4-A976-EEDA9430DA92}" dt="2023-07-29T03:28:15.311" v="59" actId="1076"/>
          <ac:spMkLst>
            <pc:docMk/>
            <pc:sldMk cId="204860245" sldId="259"/>
            <ac:spMk id="7" creationId="{FCACEF8C-0F35-4CAA-8252-CB97EECC95F8}"/>
          </ac:spMkLst>
        </pc:spChg>
      </pc:sldChg>
      <pc:sldChg chg="modSp add mod">
        <pc:chgData name="Michael Haws" userId="fc38743f-5d5d-4430-8ad4-045a7712d8f3" providerId="ADAL" clId="{3631F5AB-8D70-4AB4-A976-EEDA9430DA92}" dt="2023-07-29T03:28:40.705" v="65" actId="1076"/>
        <pc:sldMkLst>
          <pc:docMk/>
          <pc:sldMk cId="1484692599" sldId="260"/>
        </pc:sldMkLst>
        <pc:spChg chg="mod">
          <ac:chgData name="Michael Haws" userId="fc38743f-5d5d-4430-8ad4-045a7712d8f3" providerId="ADAL" clId="{3631F5AB-8D70-4AB4-A976-EEDA9430DA92}" dt="2023-07-29T03:28:37.205" v="64" actId="14100"/>
          <ac:spMkLst>
            <pc:docMk/>
            <pc:sldMk cId="1484692599" sldId="260"/>
            <ac:spMk id="2" creationId="{0D62F874-2269-433C-BA37-0982CCD090BF}"/>
          </ac:spMkLst>
        </pc:spChg>
        <pc:spChg chg="mod">
          <ac:chgData name="Michael Haws" userId="fc38743f-5d5d-4430-8ad4-045a7712d8f3" providerId="ADAL" clId="{3631F5AB-8D70-4AB4-A976-EEDA9430DA92}" dt="2023-07-29T03:28:40.705" v="65" actId="1076"/>
          <ac:spMkLst>
            <pc:docMk/>
            <pc:sldMk cId="1484692599" sldId="260"/>
            <ac:spMk id="3" creationId="{F3013A3D-51C1-407A-9235-03644250DEDA}"/>
          </ac:spMkLst>
        </pc:spChg>
      </pc:sldChg>
      <pc:sldChg chg="modSp add mod">
        <pc:chgData name="Michael Haws" userId="fc38743f-5d5d-4430-8ad4-045a7712d8f3" providerId="ADAL" clId="{3631F5AB-8D70-4AB4-A976-EEDA9430DA92}" dt="2023-07-29T03:28:45.810" v="66" actId="1076"/>
        <pc:sldMkLst>
          <pc:docMk/>
          <pc:sldMk cId="1309122558" sldId="261"/>
        </pc:sldMkLst>
        <pc:spChg chg="mod">
          <ac:chgData name="Michael Haws" userId="fc38743f-5d5d-4430-8ad4-045a7712d8f3" providerId="ADAL" clId="{3631F5AB-8D70-4AB4-A976-EEDA9430DA92}" dt="2023-07-29T03:28:45.810" v="66" actId="1076"/>
          <ac:spMkLst>
            <pc:docMk/>
            <pc:sldMk cId="1309122558" sldId="261"/>
            <ac:spMk id="3" creationId="{AB24BD40-3692-46F3-8F5A-B526DE2E0465}"/>
          </ac:spMkLst>
        </pc:spChg>
      </pc:sldChg>
      <pc:sldChg chg="modSp add mod">
        <pc:chgData name="Michael Haws" userId="fc38743f-5d5d-4430-8ad4-045a7712d8f3" providerId="ADAL" clId="{3631F5AB-8D70-4AB4-A976-EEDA9430DA92}" dt="2023-07-29T03:29:01.312" v="78" actId="27636"/>
        <pc:sldMkLst>
          <pc:docMk/>
          <pc:sldMk cId="491615195" sldId="262"/>
        </pc:sldMkLst>
        <pc:spChg chg="mod">
          <ac:chgData name="Michael Haws" userId="fc38743f-5d5d-4430-8ad4-045a7712d8f3" providerId="ADAL" clId="{3631F5AB-8D70-4AB4-A976-EEDA9430DA92}" dt="2023-07-29T03:28:51.140" v="69" actId="404"/>
          <ac:spMkLst>
            <pc:docMk/>
            <pc:sldMk cId="491615195" sldId="262"/>
            <ac:spMk id="2" creationId="{F6A7196A-40A0-46B6-8D19-889C455805C8}"/>
          </ac:spMkLst>
        </pc:spChg>
        <pc:spChg chg="mod">
          <ac:chgData name="Michael Haws" userId="fc38743f-5d5d-4430-8ad4-045a7712d8f3" providerId="ADAL" clId="{3631F5AB-8D70-4AB4-A976-EEDA9430DA92}" dt="2023-07-29T03:29:01.312" v="78" actId="27636"/>
          <ac:spMkLst>
            <pc:docMk/>
            <pc:sldMk cId="491615195" sldId="262"/>
            <ac:spMk id="3" creationId="{4DF33066-71A5-45B2-BB33-8095EE0858A8}"/>
          </ac:spMkLst>
        </pc:spChg>
      </pc:sldChg>
      <pc:sldChg chg="modSp add mod">
        <pc:chgData name="Michael Haws" userId="fc38743f-5d5d-4430-8ad4-045a7712d8f3" providerId="ADAL" clId="{3631F5AB-8D70-4AB4-A976-EEDA9430DA92}" dt="2023-07-29T03:29:15.624" v="81" actId="27636"/>
        <pc:sldMkLst>
          <pc:docMk/>
          <pc:sldMk cId="3267605003" sldId="263"/>
        </pc:sldMkLst>
        <pc:spChg chg="mod">
          <ac:chgData name="Michael Haws" userId="fc38743f-5d5d-4430-8ad4-045a7712d8f3" providerId="ADAL" clId="{3631F5AB-8D70-4AB4-A976-EEDA9430DA92}" dt="2023-07-29T03:29:15.624" v="81" actId="27636"/>
          <ac:spMkLst>
            <pc:docMk/>
            <pc:sldMk cId="3267605003" sldId="263"/>
            <ac:spMk id="3" creationId="{BF96BB16-C617-4B36-90C7-11AFF327B3F4}"/>
          </ac:spMkLst>
        </pc:spChg>
      </pc:sldChg>
      <pc:sldChg chg="modSp add mod">
        <pc:chgData name="Michael Haws" userId="fc38743f-5d5d-4430-8ad4-045a7712d8f3" providerId="ADAL" clId="{3631F5AB-8D70-4AB4-A976-EEDA9430DA92}" dt="2023-07-29T03:29:27.237" v="86" actId="1076"/>
        <pc:sldMkLst>
          <pc:docMk/>
          <pc:sldMk cId="874570668" sldId="264"/>
        </pc:sldMkLst>
        <pc:spChg chg="mod">
          <ac:chgData name="Michael Haws" userId="fc38743f-5d5d-4430-8ad4-045a7712d8f3" providerId="ADAL" clId="{3631F5AB-8D70-4AB4-A976-EEDA9430DA92}" dt="2023-07-29T03:29:27.237" v="86" actId="1076"/>
          <ac:spMkLst>
            <pc:docMk/>
            <pc:sldMk cId="874570668" sldId="264"/>
            <ac:spMk id="2" creationId="{AA1791EA-2E99-41EE-B7C2-A1FC2F39C8F5}"/>
          </ac:spMkLst>
        </pc:spChg>
      </pc:sldChg>
      <pc:sldChg chg="modSp add mod">
        <pc:chgData name="Michael Haws" userId="fc38743f-5d5d-4430-8ad4-045a7712d8f3" providerId="ADAL" clId="{3631F5AB-8D70-4AB4-A976-EEDA9430DA92}" dt="2023-07-29T03:30:05.982" v="97" actId="27636"/>
        <pc:sldMkLst>
          <pc:docMk/>
          <pc:sldMk cId="2493291758" sldId="265"/>
        </pc:sldMkLst>
        <pc:spChg chg="mod">
          <ac:chgData name="Michael Haws" userId="fc38743f-5d5d-4430-8ad4-045a7712d8f3" providerId="ADAL" clId="{3631F5AB-8D70-4AB4-A976-EEDA9430DA92}" dt="2023-07-29T03:30:05.982" v="97" actId="27636"/>
          <ac:spMkLst>
            <pc:docMk/>
            <pc:sldMk cId="2493291758" sldId="265"/>
            <ac:spMk id="3" creationId="{B76E73B0-45B0-431F-AB37-43ABEFBDF54A}"/>
          </ac:spMkLst>
        </pc:spChg>
      </pc:sldChg>
      <pc:sldChg chg="add del">
        <pc:chgData name="Michael Haws" userId="fc38743f-5d5d-4430-8ad4-045a7712d8f3" providerId="ADAL" clId="{3631F5AB-8D70-4AB4-A976-EEDA9430DA92}" dt="2023-07-29T03:29:39.079" v="87" actId="2696"/>
        <pc:sldMkLst>
          <pc:docMk/>
          <pc:sldMk cId="1114535191" sldId="266"/>
        </pc:sldMkLst>
      </pc:sldChg>
      <pc:sldChg chg="add del">
        <pc:chgData name="Michael Haws" userId="fc38743f-5d5d-4430-8ad4-045a7712d8f3" providerId="ADAL" clId="{3631F5AB-8D70-4AB4-A976-EEDA9430DA92}" dt="2023-07-29T03:29:39.079" v="87" actId="2696"/>
        <pc:sldMkLst>
          <pc:docMk/>
          <pc:sldMk cId="944414186" sldId="267"/>
        </pc:sldMkLst>
      </pc:sldChg>
      <pc:sldChg chg="modSp add del mod">
        <pc:chgData name="Michael Haws" userId="fc38743f-5d5d-4430-8ad4-045a7712d8f3" providerId="ADAL" clId="{3631F5AB-8D70-4AB4-A976-EEDA9430DA92}" dt="2023-07-29T03:29:42.828" v="88" actId="2696"/>
        <pc:sldMkLst>
          <pc:docMk/>
          <pc:sldMk cId="2705700476" sldId="268"/>
        </pc:sldMkLst>
        <pc:spChg chg="mod">
          <ac:chgData name="Michael Haws" userId="fc38743f-5d5d-4430-8ad4-045a7712d8f3" providerId="ADAL" clId="{3631F5AB-8D70-4AB4-A976-EEDA9430DA92}" dt="2023-07-29T03:25:51.719" v="12" actId="27636"/>
          <ac:spMkLst>
            <pc:docMk/>
            <pc:sldMk cId="2705700476" sldId="268"/>
            <ac:spMk id="2" creationId="{78185E15-BB24-4CEC-8237-AB1DED500153}"/>
          </ac:spMkLst>
        </pc:spChg>
      </pc:sldChg>
      <pc:sldChg chg="del">
        <pc:chgData name="Michael Haws" userId="fc38743f-5d5d-4430-8ad4-045a7712d8f3" providerId="ADAL" clId="{3631F5AB-8D70-4AB4-A976-EEDA9430DA92}" dt="2023-07-29T03:24:49.297" v="0" actId="2696"/>
        <pc:sldMkLst>
          <pc:docMk/>
          <pc:sldMk cId="9323964" sldId="347"/>
        </pc:sldMkLst>
      </pc:sldChg>
      <pc:sldChg chg="del">
        <pc:chgData name="Michael Haws" userId="fc38743f-5d5d-4430-8ad4-045a7712d8f3" providerId="ADAL" clId="{3631F5AB-8D70-4AB4-A976-EEDA9430DA92}" dt="2023-07-29T03:24:49.297" v="0" actId="2696"/>
        <pc:sldMkLst>
          <pc:docMk/>
          <pc:sldMk cId="4260262641" sldId="348"/>
        </pc:sldMkLst>
      </pc:sldChg>
      <pc:sldChg chg="del">
        <pc:chgData name="Michael Haws" userId="fc38743f-5d5d-4430-8ad4-045a7712d8f3" providerId="ADAL" clId="{3631F5AB-8D70-4AB4-A976-EEDA9430DA92}" dt="2023-07-29T03:24:49.297" v="0" actId="2696"/>
        <pc:sldMkLst>
          <pc:docMk/>
          <pc:sldMk cId="1268617886" sldId="349"/>
        </pc:sldMkLst>
      </pc:sldChg>
      <pc:sldChg chg="del">
        <pc:chgData name="Michael Haws" userId="fc38743f-5d5d-4430-8ad4-045a7712d8f3" providerId="ADAL" clId="{3631F5AB-8D70-4AB4-A976-EEDA9430DA92}" dt="2023-07-29T03:24:49.297" v="0" actId="2696"/>
        <pc:sldMkLst>
          <pc:docMk/>
          <pc:sldMk cId="1883603191" sldId="350"/>
        </pc:sldMkLst>
      </pc:sldChg>
      <pc:sldChg chg="del">
        <pc:chgData name="Michael Haws" userId="fc38743f-5d5d-4430-8ad4-045a7712d8f3" providerId="ADAL" clId="{3631F5AB-8D70-4AB4-A976-EEDA9430DA92}" dt="2023-07-29T03:24:49.297" v="0" actId="2696"/>
        <pc:sldMkLst>
          <pc:docMk/>
          <pc:sldMk cId="3008637120" sldId="351"/>
        </pc:sldMkLst>
      </pc:sldChg>
      <pc:sldChg chg="del">
        <pc:chgData name="Michael Haws" userId="fc38743f-5d5d-4430-8ad4-045a7712d8f3" providerId="ADAL" clId="{3631F5AB-8D70-4AB4-A976-EEDA9430DA92}" dt="2023-07-29T03:24:49.297" v="0" actId="2696"/>
        <pc:sldMkLst>
          <pc:docMk/>
          <pc:sldMk cId="4080779458" sldId="352"/>
        </pc:sldMkLst>
      </pc:sldChg>
      <pc:sldChg chg="del">
        <pc:chgData name="Michael Haws" userId="fc38743f-5d5d-4430-8ad4-045a7712d8f3" providerId="ADAL" clId="{3631F5AB-8D70-4AB4-A976-EEDA9430DA92}" dt="2023-07-29T03:24:49.297" v="0" actId="2696"/>
        <pc:sldMkLst>
          <pc:docMk/>
          <pc:sldMk cId="3539839910" sldId="353"/>
        </pc:sldMkLst>
      </pc:sldChg>
      <pc:sldChg chg="del">
        <pc:chgData name="Michael Haws" userId="fc38743f-5d5d-4430-8ad4-045a7712d8f3" providerId="ADAL" clId="{3631F5AB-8D70-4AB4-A976-EEDA9430DA92}" dt="2023-07-29T03:24:49.297" v="0" actId="2696"/>
        <pc:sldMkLst>
          <pc:docMk/>
          <pc:sldMk cId="4055960070" sldId="354"/>
        </pc:sldMkLst>
      </pc:sldChg>
      <pc:sldChg chg="del">
        <pc:chgData name="Michael Haws" userId="fc38743f-5d5d-4430-8ad4-045a7712d8f3" providerId="ADAL" clId="{3631F5AB-8D70-4AB4-A976-EEDA9430DA92}" dt="2023-07-29T03:24:49.297" v="0" actId="2696"/>
        <pc:sldMkLst>
          <pc:docMk/>
          <pc:sldMk cId="4036779989" sldId="355"/>
        </pc:sldMkLst>
      </pc:sldChg>
      <pc:sldChg chg="del">
        <pc:chgData name="Michael Haws" userId="fc38743f-5d5d-4430-8ad4-045a7712d8f3" providerId="ADAL" clId="{3631F5AB-8D70-4AB4-A976-EEDA9430DA92}" dt="2023-07-29T03:24:49.297" v="0" actId="2696"/>
        <pc:sldMkLst>
          <pc:docMk/>
          <pc:sldMk cId="906500710" sldId="356"/>
        </pc:sldMkLst>
      </pc:sldChg>
      <pc:sldChg chg="del">
        <pc:chgData name="Michael Haws" userId="fc38743f-5d5d-4430-8ad4-045a7712d8f3" providerId="ADAL" clId="{3631F5AB-8D70-4AB4-A976-EEDA9430DA92}" dt="2023-07-29T03:24:49.297" v="0" actId="2696"/>
        <pc:sldMkLst>
          <pc:docMk/>
          <pc:sldMk cId="2449695866" sldId="357"/>
        </pc:sldMkLst>
      </pc:sldChg>
      <pc:sldChg chg="del">
        <pc:chgData name="Michael Haws" userId="fc38743f-5d5d-4430-8ad4-045a7712d8f3" providerId="ADAL" clId="{3631F5AB-8D70-4AB4-A976-EEDA9430DA92}" dt="2023-07-29T03:24:49.297" v="0" actId="2696"/>
        <pc:sldMkLst>
          <pc:docMk/>
          <pc:sldMk cId="3682364234" sldId="358"/>
        </pc:sldMkLst>
      </pc:sldChg>
      <pc:sldChg chg="del">
        <pc:chgData name="Michael Haws" userId="fc38743f-5d5d-4430-8ad4-045a7712d8f3" providerId="ADAL" clId="{3631F5AB-8D70-4AB4-A976-EEDA9430DA92}" dt="2023-07-29T03:24:49.297" v="0" actId="2696"/>
        <pc:sldMkLst>
          <pc:docMk/>
          <pc:sldMk cId="1545557004" sldId="359"/>
        </pc:sldMkLst>
      </pc:sldChg>
      <pc:sldChg chg="del">
        <pc:chgData name="Michael Haws" userId="fc38743f-5d5d-4430-8ad4-045a7712d8f3" providerId="ADAL" clId="{3631F5AB-8D70-4AB4-A976-EEDA9430DA92}" dt="2023-07-29T03:24:49.297" v="0" actId="2696"/>
        <pc:sldMkLst>
          <pc:docMk/>
          <pc:sldMk cId="1286927859" sldId="363"/>
        </pc:sldMkLst>
      </pc:sldChg>
      <pc:sldChg chg="del">
        <pc:chgData name="Michael Haws" userId="fc38743f-5d5d-4430-8ad4-045a7712d8f3" providerId="ADAL" clId="{3631F5AB-8D70-4AB4-A976-EEDA9430DA92}" dt="2023-07-29T03:24:49.297" v="0" actId="2696"/>
        <pc:sldMkLst>
          <pc:docMk/>
          <pc:sldMk cId="1381541652" sldId="375"/>
        </pc:sldMkLst>
      </pc:sldChg>
      <pc:sldChg chg="del">
        <pc:chgData name="Michael Haws" userId="fc38743f-5d5d-4430-8ad4-045a7712d8f3" providerId="ADAL" clId="{3631F5AB-8D70-4AB4-A976-EEDA9430DA92}" dt="2023-07-29T03:24:49.297" v="0" actId="2696"/>
        <pc:sldMkLst>
          <pc:docMk/>
          <pc:sldMk cId="2350831680" sldId="376"/>
        </pc:sldMkLst>
      </pc:sldChg>
      <pc:sldChg chg="del">
        <pc:chgData name="Michael Haws" userId="fc38743f-5d5d-4430-8ad4-045a7712d8f3" providerId="ADAL" clId="{3631F5AB-8D70-4AB4-A976-EEDA9430DA92}" dt="2023-07-29T03:24:49.297" v="0" actId="2696"/>
        <pc:sldMkLst>
          <pc:docMk/>
          <pc:sldMk cId="3952603272" sldId="393"/>
        </pc:sldMkLst>
      </pc:sldChg>
      <pc:sldChg chg="del">
        <pc:chgData name="Michael Haws" userId="fc38743f-5d5d-4430-8ad4-045a7712d8f3" providerId="ADAL" clId="{3631F5AB-8D70-4AB4-A976-EEDA9430DA92}" dt="2023-07-29T03:24:49.297" v="0" actId="2696"/>
        <pc:sldMkLst>
          <pc:docMk/>
          <pc:sldMk cId="600357583" sldId="394"/>
        </pc:sldMkLst>
      </pc:sldChg>
      <pc:sldChg chg="del">
        <pc:chgData name="Michael Haws" userId="fc38743f-5d5d-4430-8ad4-045a7712d8f3" providerId="ADAL" clId="{3631F5AB-8D70-4AB4-A976-EEDA9430DA92}" dt="2023-07-29T03:24:49.297" v="0" actId="2696"/>
        <pc:sldMkLst>
          <pc:docMk/>
          <pc:sldMk cId="3774624155" sldId="395"/>
        </pc:sldMkLst>
      </pc:sldChg>
      <pc:sldChg chg="del">
        <pc:chgData name="Michael Haws" userId="fc38743f-5d5d-4430-8ad4-045a7712d8f3" providerId="ADAL" clId="{3631F5AB-8D70-4AB4-A976-EEDA9430DA92}" dt="2023-07-29T03:25:08.357" v="4" actId="2696"/>
        <pc:sldMkLst>
          <pc:docMk/>
          <pc:sldMk cId="293651173" sldId="396"/>
        </pc:sldMkLst>
      </pc:sldChg>
      <pc:sldChg chg="add ord">
        <pc:chgData name="Michael Haws" userId="fc38743f-5d5d-4430-8ad4-045a7712d8f3" providerId="ADAL" clId="{3631F5AB-8D70-4AB4-A976-EEDA9430DA92}" dt="2023-07-29T03:25:05.054" v="3"/>
        <pc:sldMkLst>
          <pc:docMk/>
          <pc:sldMk cId="2191803536" sldId="397"/>
        </pc:sldMkLst>
      </pc:sldChg>
      <pc:sldChg chg="del">
        <pc:chgData name="Michael Haws" userId="fc38743f-5d5d-4430-8ad4-045a7712d8f3" providerId="ADAL" clId="{3631F5AB-8D70-4AB4-A976-EEDA9430DA92}" dt="2023-07-29T03:24:49.297" v="0" actId="2696"/>
        <pc:sldMkLst>
          <pc:docMk/>
          <pc:sldMk cId="2336879061" sldId="397"/>
        </pc:sldMkLst>
      </pc:sldChg>
      <pc:sldChg chg="addSp delSp modSp new del">
        <pc:chgData name="Michael Haws" userId="fc38743f-5d5d-4430-8ad4-045a7712d8f3" providerId="ADAL" clId="{3631F5AB-8D70-4AB4-A976-EEDA9430DA92}" dt="2023-07-29T03:27:39.942" v="48" actId="2696"/>
        <pc:sldMkLst>
          <pc:docMk/>
          <pc:sldMk cId="1646722683" sldId="398"/>
        </pc:sldMkLst>
        <pc:spChg chg="add del mod">
          <ac:chgData name="Michael Haws" userId="fc38743f-5d5d-4430-8ad4-045a7712d8f3" providerId="ADAL" clId="{3631F5AB-8D70-4AB4-A976-EEDA9430DA92}" dt="2023-07-29T03:27:35.451" v="47"/>
          <ac:spMkLst>
            <pc:docMk/>
            <pc:sldMk cId="1646722683" sldId="398"/>
            <ac:spMk id="2" creationId="{B44B1867-C005-9CB7-6479-FD37AA1787DA}"/>
          </ac:spMkLst>
        </pc:spChg>
        <pc:spChg chg="add del mod">
          <ac:chgData name="Michael Haws" userId="fc38743f-5d5d-4430-8ad4-045a7712d8f3" providerId="ADAL" clId="{3631F5AB-8D70-4AB4-A976-EEDA9430DA92}" dt="2023-07-29T03:27:35.451" v="47"/>
          <ac:spMkLst>
            <pc:docMk/>
            <pc:sldMk cId="1646722683" sldId="398"/>
            <ac:spMk id="3" creationId="{7680CFE6-53BD-1C31-6E7B-D04777B3AB59}"/>
          </ac:spMkLst>
        </pc:spChg>
      </pc:sldChg>
      <pc:sldChg chg="del">
        <pc:chgData name="Michael Haws" userId="fc38743f-5d5d-4430-8ad4-045a7712d8f3" providerId="ADAL" clId="{3631F5AB-8D70-4AB4-A976-EEDA9430DA92}" dt="2023-07-29T03:24:49.297" v="0" actId="2696"/>
        <pc:sldMkLst>
          <pc:docMk/>
          <pc:sldMk cId="3881696204" sldId="3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EDBA-3262-491B-8E16-D29D9188337E}" type="datetimeFigureOut">
              <a:rPr lang="en-US" smtClean="0"/>
              <a:t>7/28/2023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8A14C-550E-45D6-BC6D-C798833601BE}" type="slidenum">
              <a:rPr lang="en-US" smtClean="0"/>
              <a:t>‹#›</a:t>
            </a:fld>
            <a:endParaRPr lang="en-US" dirty="0"/>
          </a:p>
        </p:txBody>
      </p:sp>
    </p:spTree>
    <p:extLst>
      <p:ext uri="{BB962C8B-B14F-4D97-AF65-F5344CB8AC3E}">
        <p14:creationId xmlns:p14="http://schemas.microsoft.com/office/powerpoint/2010/main" val="130990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8A14C-550E-45D6-BC6D-C798833601BE}" type="slidenum">
              <a:rPr lang="en-US" smtClean="0"/>
              <a:t>1</a:t>
            </a:fld>
            <a:endParaRPr lang="en-US" dirty="0"/>
          </a:p>
        </p:txBody>
      </p:sp>
    </p:spTree>
    <p:extLst>
      <p:ext uri="{BB962C8B-B14F-4D97-AF65-F5344CB8AC3E}">
        <p14:creationId xmlns:p14="http://schemas.microsoft.com/office/powerpoint/2010/main" val="21480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0BB23FAE-051B-4949-ACB2-D9A31601D33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15705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23FAE-051B-4949-ACB2-D9A31601D33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948465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23FAE-051B-4949-ACB2-D9A31601D33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36121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23FAE-051B-4949-ACB2-D9A31601D33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BD787C17-B9A1-ECE1-F7A0-F4CFD51D1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9392" y="6371283"/>
            <a:ext cx="1780293" cy="312694"/>
          </a:xfrm>
          <a:prstGeom prst="rect">
            <a:avLst/>
          </a:prstGeom>
        </p:spPr>
      </p:pic>
    </p:spTree>
    <p:extLst>
      <p:ext uri="{BB962C8B-B14F-4D97-AF65-F5344CB8AC3E}">
        <p14:creationId xmlns:p14="http://schemas.microsoft.com/office/powerpoint/2010/main" val="37466708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23FAE-051B-4949-ACB2-D9A31601D33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22154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23FAE-051B-4949-ACB2-D9A31601D33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05128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B23FAE-051B-4949-ACB2-D9A31601D33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91039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B23FAE-051B-4949-ACB2-D9A31601D33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DB065B09-2E38-1318-E56C-054C748D0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9392" y="6371283"/>
            <a:ext cx="1780293" cy="312694"/>
          </a:xfrm>
          <a:prstGeom prst="rect">
            <a:avLst/>
          </a:prstGeom>
        </p:spPr>
      </p:pic>
    </p:spTree>
    <p:extLst>
      <p:ext uri="{BB962C8B-B14F-4D97-AF65-F5344CB8AC3E}">
        <p14:creationId xmlns:p14="http://schemas.microsoft.com/office/powerpoint/2010/main" val="32004189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B23FAE-051B-4949-ACB2-D9A31601D33D}" type="slidenum">
              <a:rPr lang="en-US" smtClean="0"/>
              <a:t>‹#›</a:t>
            </a:fld>
            <a:endParaRPr lang="en-US" dirty="0"/>
          </a:p>
        </p:txBody>
      </p:sp>
    </p:spTree>
    <p:extLst>
      <p:ext uri="{BB962C8B-B14F-4D97-AF65-F5344CB8AC3E}">
        <p14:creationId xmlns:p14="http://schemas.microsoft.com/office/powerpoint/2010/main" val="8573068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8E719A-A698-4435-BD81-5BA899C33A54}" type="datetimeFigureOut">
              <a:rPr lang="en-US" smtClean="0"/>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23FAE-051B-4949-ACB2-D9A31601D33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01605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28E719A-A698-4435-BD81-5BA899C33A54}" type="datetimeFigureOut">
              <a:rPr lang="en-US" smtClean="0"/>
              <a:t>7/28/2023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0BB23FAE-051B-4949-ACB2-D9A31601D33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75966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28E719A-A698-4435-BD81-5BA899C33A54}" type="datetimeFigureOut">
              <a:rPr lang="en-US" smtClean="0"/>
              <a:t>7/28/2023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BB23FAE-051B-4949-ACB2-D9A31601D33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138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comm.business.cornell.edu/e/296062/2022-04-16/888pjd/450081890?h=73QJd9ei96X6q0qXnqRCHV5FVl54JBoHncUWTAiuddI"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mm.business.cornell.edu/e/296062/2022-04-16/888pjd/450081890?h=73QJd9ei96X6q0qXnqRCHV5FVl54JBoHncUWTAiudd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posing for a photo&#10;&#10;Description automatically generated">
            <a:extLst>
              <a:ext uri="{FF2B5EF4-FFF2-40B4-BE49-F238E27FC236}">
                <a16:creationId xmlns:a16="http://schemas.microsoft.com/office/drawing/2014/main" id="{9BC42E23-7FEF-7551-8601-FC52A9E29580}"/>
              </a:ext>
            </a:extLst>
          </p:cNvPr>
          <p:cNvPicPr>
            <a:picLocks noChangeAspect="1"/>
          </p:cNvPicPr>
          <p:nvPr/>
        </p:nvPicPr>
        <p:blipFill rotWithShape="1">
          <a:blip r:embed="rId3">
            <a:extLst>
              <a:ext uri="{28A0092B-C50C-407E-A947-70E740481C1C}">
                <a14:useLocalDpi xmlns:a14="http://schemas.microsoft.com/office/drawing/2010/main" val="0"/>
              </a:ext>
            </a:extLst>
          </a:blip>
          <a:srcRect t="5426" b="30313"/>
          <a:stretch/>
        </p:blipFill>
        <p:spPr>
          <a:xfrm>
            <a:off x="0" y="0"/>
            <a:ext cx="12192000" cy="5223164"/>
          </a:xfrm>
          <a:prstGeom prst="rect">
            <a:avLst/>
          </a:prstGeom>
        </p:spPr>
      </p:pic>
      <p:pic>
        <p:nvPicPr>
          <p:cNvPr id="4" name="Picture 3">
            <a:extLst>
              <a:ext uri="{FF2B5EF4-FFF2-40B4-BE49-F238E27FC236}">
                <a16:creationId xmlns:a16="http://schemas.microsoft.com/office/drawing/2014/main" id="{E4B04721-F231-C76A-5AC5-F4E8D8F34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3253" y="5865923"/>
            <a:ext cx="2966387" cy="521022"/>
          </a:xfrm>
          <a:prstGeom prst="rect">
            <a:avLst/>
          </a:prstGeom>
        </p:spPr>
      </p:pic>
      <p:sp>
        <p:nvSpPr>
          <p:cNvPr id="7" name="Rectangle 6">
            <a:extLst>
              <a:ext uri="{FF2B5EF4-FFF2-40B4-BE49-F238E27FC236}">
                <a16:creationId xmlns:a16="http://schemas.microsoft.com/office/drawing/2014/main" id="{F508A59C-FB70-0A8D-F32A-F76F035C21E1}"/>
              </a:ext>
            </a:extLst>
          </p:cNvPr>
          <p:cNvSpPr/>
          <p:nvPr/>
        </p:nvSpPr>
        <p:spPr>
          <a:xfrm>
            <a:off x="0" y="5118854"/>
            <a:ext cx="12192000" cy="226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hlinkClick r:id="rId5"/>
            <a:extLst>
              <a:ext uri="{FF2B5EF4-FFF2-40B4-BE49-F238E27FC236}">
                <a16:creationId xmlns:a16="http://schemas.microsoft.com/office/drawing/2014/main" id="{AEB9B5D4-9DFA-D375-1DD1-DE0374068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52" y="5587357"/>
            <a:ext cx="5446658" cy="9295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6BD623A-2930-FDED-9B77-5AED441BF244}"/>
              </a:ext>
            </a:extLst>
          </p:cNvPr>
          <p:cNvSpPr/>
          <p:nvPr/>
        </p:nvSpPr>
        <p:spPr>
          <a:xfrm>
            <a:off x="0" y="4104208"/>
            <a:ext cx="8637073" cy="766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8EF3A-92A5-1889-688B-A8838E0ED2B4}"/>
              </a:ext>
            </a:extLst>
          </p:cNvPr>
          <p:cNvSpPr>
            <a:spLocks noGrp="1"/>
          </p:cNvSpPr>
          <p:nvPr>
            <p:ph type="ctrTitle"/>
          </p:nvPr>
        </p:nvSpPr>
        <p:spPr>
          <a:xfrm>
            <a:off x="144237" y="3865417"/>
            <a:ext cx="9144000" cy="1227483"/>
          </a:xfrm>
        </p:spPr>
        <p:txBody>
          <a:bodyPr>
            <a:noAutofit/>
          </a:bodyPr>
          <a:lstStyle/>
          <a:p>
            <a:pPr algn="l"/>
            <a:r>
              <a:rPr lang="en-US" sz="2000" dirty="0">
                <a:latin typeface="Arial Black" panose="020B0A04020102020204" pitchFamily="34" charset="0"/>
              </a:rPr>
              <a:t>HOW DID AN INDIAN WOMAN COME A LONG WAY? </a:t>
            </a:r>
            <a:br>
              <a:rPr lang="en-US" sz="2000" dirty="0">
                <a:latin typeface="Arial Black" panose="020B0A04020102020204" pitchFamily="34" charset="0"/>
              </a:rPr>
            </a:br>
            <a:r>
              <a:rPr lang="en-US" sz="2000" dirty="0">
                <a:latin typeface="Arial Black" panose="020B0A04020102020204" pitchFamily="34" charset="0"/>
              </a:rPr>
              <a:t>REFLECTIONS AND LIFE LESSONS, ALUMNI EVENT</a:t>
            </a:r>
            <a:br>
              <a:rPr lang="en-US" sz="2000" dirty="0">
                <a:latin typeface="Arial Black" panose="020B0A04020102020204" pitchFamily="34" charset="0"/>
              </a:rPr>
            </a:br>
            <a:endParaRPr lang="en-US" sz="2000" dirty="0">
              <a:latin typeface="Arial Black" panose="020B0A04020102020204" pitchFamily="34" charset="0"/>
            </a:endParaRPr>
          </a:p>
        </p:txBody>
      </p:sp>
    </p:spTree>
    <p:extLst>
      <p:ext uri="{BB962C8B-B14F-4D97-AF65-F5344CB8AC3E}">
        <p14:creationId xmlns:p14="http://schemas.microsoft.com/office/powerpoint/2010/main" val="2191803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91EA-2E99-41EE-B7C2-A1FC2F39C8F5}"/>
              </a:ext>
            </a:extLst>
          </p:cNvPr>
          <p:cNvSpPr>
            <a:spLocks noGrp="1"/>
          </p:cNvSpPr>
          <p:nvPr>
            <p:ph type="title"/>
          </p:nvPr>
        </p:nvSpPr>
        <p:spPr>
          <a:xfrm>
            <a:off x="1451579" y="638265"/>
            <a:ext cx="9603275" cy="1049235"/>
          </a:xfrm>
        </p:spPr>
        <p:txBody>
          <a:bodyPr>
            <a:noAutofit/>
          </a:bodyPr>
          <a:lstStyle/>
          <a:p>
            <a:r>
              <a:rPr lang="en-US" sz="2400" dirty="0"/>
              <a:t>Forest Strategies: Donors form strategies to please the NGO community. Sometimes they backfire.</a:t>
            </a:r>
          </a:p>
        </p:txBody>
      </p:sp>
      <p:sp>
        <p:nvSpPr>
          <p:cNvPr id="3" name="Content Placeholder 2">
            <a:extLst>
              <a:ext uri="{FF2B5EF4-FFF2-40B4-BE49-F238E27FC236}">
                <a16:creationId xmlns:a16="http://schemas.microsoft.com/office/drawing/2014/main" id="{3EE48E75-8742-470E-A58E-AA24B00CB6B3}"/>
              </a:ext>
            </a:extLst>
          </p:cNvPr>
          <p:cNvSpPr>
            <a:spLocks noGrp="1"/>
          </p:cNvSpPr>
          <p:nvPr>
            <p:ph idx="1"/>
          </p:nvPr>
        </p:nvSpPr>
        <p:spPr/>
        <p:txBody>
          <a:bodyPr>
            <a:normAutofit fontScale="92500" lnSpcReduction="10000"/>
          </a:bodyPr>
          <a:lstStyle/>
          <a:p>
            <a:r>
              <a:rPr lang="en-US" dirty="0"/>
              <a:t>The World Bank’s 1991 Forest Strategy was such an example. Its “logging ban” had kept the Bank out of most forest rich countries.</a:t>
            </a:r>
          </a:p>
          <a:p>
            <a:r>
              <a:rPr lang="en-US" dirty="0"/>
              <a:t>An independent evaluation I led recommended the Bank drop the Ban and replace it with incentives of payments for environmental services. Former colleagues from Cornell played a role, e.g. Scott Rozelle (with Jikun Haung) on Chinese forest case study</a:t>
            </a:r>
          </a:p>
          <a:p>
            <a:r>
              <a:rPr lang="en-US" dirty="0"/>
              <a:t>The Bank evaluation led to my being asked to co-chair a taskforce of the China Council’s International Center on Environment and Development.</a:t>
            </a:r>
          </a:p>
          <a:p>
            <a:r>
              <a:rPr lang="en-US" dirty="0"/>
              <a:t>After two years of survey work the taskforce recommended the government replace punishment for logging with the adoption of payments for environmental services</a:t>
            </a:r>
          </a:p>
        </p:txBody>
      </p:sp>
    </p:spTree>
    <p:extLst>
      <p:ext uri="{BB962C8B-B14F-4D97-AF65-F5344CB8AC3E}">
        <p14:creationId xmlns:p14="http://schemas.microsoft.com/office/powerpoint/2010/main" val="87457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A8585-406C-4A8C-8BCF-0D12B9C40AC5}"/>
              </a:ext>
            </a:extLst>
          </p:cNvPr>
          <p:cNvSpPr>
            <a:spLocks noGrp="1"/>
          </p:cNvSpPr>
          <p:nvPr>
            <p:ph type="title"/>
          </p:nvPr>
        </p:nvSpPr>
        <p:spPr/>
        <p:txBody>
          <a:bodyPr/>
          <a:lstStyle/>
          <a:p>
            <a:r>
              <a:rPr lang="en-US" dirty="0"/>
              <a:t>Unique CCICED Co-chairmanship</a:t>
            </a:r>
          </a:p>
        </p:txBody>
      </p:sp>
      <p:sp>
        <p:nvSpPr>
          <p:cNvPr id="3" name="Content Placeholder 2">
            <a:extLst>
              <a:ext uri="{FF2B5EF4-FFF2-40B4-BE49-F238E27FC236}">
                <a16:creationId xmlns:a16="http://schemas.microsoft.com/office/drawing/2014/main" id="{B76E73B0-45B0-431F-AB37-43ABEFBDF54A}"/>
              </a:ext>
            </a:extLst>
          </p:cNvPr>
          <p:cNvSpPr>
            <a:spLocks noGrp="1"/>
          </p:cNvSpPr>
          <p:nvPr>
            <p:ph idx="1"/>
          </p:nvPr>
        </p:nvSpPr>
        <p:spPr>
          <a:xfrm>
            <a:off x="1451579" y="2015732"/>
            <a:ext cx="9603275" cy="4290065"/>
          </a:xfrm>
        </p:spPr>
        <p:txBody>
          <a:bodyPr>
            <a:normAutofit fontScale="92500" lnSpcReduction="20000"/>
          </a:bodyPr>
          <a:lstStyle/>
          <a:p>
            <a:pPr marL="0" marR="0">
              <a:spcBef>
                <a:spcPts val="0"/>
              </a:spcBef>
              <a:spcAft>
                <a:spcPts val="0"/>
              </a:spcAft>
            </a:pPr>
            <a:r>
              <a:rPr lang="en-US" sz="1800" dirty="0">
                <a:solidFill>
                  <a:srgbClr val="000000"/>
                </a:solidFill>
                <a:effectLst/>
                <a:ea typeface="Times New Roman" panose="02020603050405020304" pitchFamily="18" charset="0"/>
              </a:rPr>
              <a:t>From 2000 to 2002, I co-chaired a task force (with Professor Shen Guofeng, Vice President of the Chinese Academy of Engineering) in China. The task force was set up by the China Council for International Cooperation on Environment and Development (CCICED). The unique assignment was an outgrowth of the influential Independent Evaluation of the World Bank’s 1991 forest strategy, The task force led to the reversal of China’s policy of a logging ban on forests, and instead, was replaced with positive incentives to small farmers to plant trees through a program of payments for environmental services (PES). Chinese forest cover has since increased from 181 million hectares in 2002, when the work of the task force ended in 2003, to 220 million hectares in 2021, that is, by nearly 40 million hectares, bettering the lives of millions of farmers.</a:t>
            </a:r>
            <a:r>
              <a:rPr lang="en-US" sz="1800" dirty="0">
                <a:effectLst/>
                <a:ea typeface="Calibri" panose="020F0502020204030204" pitchFamily="34"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T</a:t>
            </a:r>
            <a:r>
              <a:rPr lang="en-US" sz="1800" spc="25" dirty="0">
                <a:effectLst/>
                <a:ea typeface="Times New Roman" panose="02020603050405020304" pitchFamily="18" charset="0"/>
                <a:cs typeface="Calibri" panose="020F0502020204030204" pitchFamily="34" charset="0"/>
              </a:rPr>
              <a:t>h</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s</a:t>
            </a:r>
            <a:r>
              <a:rPr lang="en-US" sz="1800"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f</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d</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gs</a:t>
            </a:r>
            <a:r>
              <a:rPr lang="en-US" sz="1800" spc="10" dirty="0">
                <a:effectLst/>
                <a:ea typeface="Times New Roman" panose="02020603050405020304" pitchFamily="18" charset="0"/>
                <a:cs typeface="Calibri" panose="020F0502020204030204" pitchFamily="34" charset="0"/>
              </a:rPr>
              <a:t> a</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d</a:t>
            </a:r>
            <a:r>
              <a:rPr lang="en-US" sz="1800" spc="15"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r</a:t>
            </a:r>
            <a:r>
              <a:rPr lang="en-US" sz="1800" spc="-15" dirty="0">
                <a:effectLst/>
                <a:ea typeface="Times New Roman" panose="02020603050405020304" pitchFamily="18" charset="0"/>
                <a:cs typeface="Calibri" panose="020F0502020204030204" pitchFamily="34" charset="0"/>
              </a:rPr>
              <a:t>ec</a:t>
            </a:r>
            <a:r>
              <a:rPr lang="en-US" sz="1800" spc="-25" dirty="0">
                <a:effectLst/>
                <a:ea typeface="Times New Roman" panose="02020603050405020304" pitchFamily="18" charset="0"/>
                <a:cs typeface="Calibri" panose="020F0502020204030204" pitchFamily="34" charset="0"/>
              </a:rPr>
              <a:t>o</a:t>
            </a:r>
            <a:r>
              <a:rPr lang="en-US" sz="1800" spc="10" dirty="0">
                <a:effectLst/>
                <a:ea typeface="Times New Roman" panose="02020603050405020304" pitchFamily="18" charset="0"/>
                <a:cs typeface="Calibri" panose="020F0502020204030204" pitchFamily="34" charset="0"/>
              </a:rPr>
              <a:t>mm</a:t>
            </a:r>
            <a:r>
              <a:rPr lang="en-US" sz="1800" spc="-15" dirty="0">
                <a:effectLst/>
                <a:ea typeface="Times New Roman" panose="02020603050405020304" pitchFamily="18" charset="0"/>
                <a:cs typeface="Calibri" panose="020F0502020204030204" pitchFamily="34" charset="0"/>
              </a:rPr>
              <a:t>e</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d</a:t>
            </a:r>
            <a:r>
              <a:rPr lang="en-US" sz="1800" spc="10" dirty="0">
                <a:effectLst/>
                <a:ea typeface="Times New Roman" panose="02020603050405020304" pitchFamily="18" charset="0"/>
                <a:cs typeface="Calibri" panose="020F0502020204030204" pitchFamily="34" charset="0"/>
              </a:rPr>
              <a:t>ati</a:t>
            </a:r>
            <a:r>
              <a:rPr lang="en-US" sz="1800" spc="-25" dirty="0">
                <a:effectLst/>
                <a:ea typeface="Times New Roman" panose="02020603050405020304" pitchFamily="18" charset="0"/>
                <a:cs typeface="Calibri" panose="020F0502020204030204" pitchFamily="34" charset="0"/>
              </a:rPr>
              <a:t>o</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s</a:t>
            </a:r>
            <a:r>
              <a:rPr lang="en-US" sz="1800" spc="30" dirty="0">
                <a:effectLst/>
                <a:ea typeface="Times New Roman" panose="02020603050405020304" pitchFamily="18" charset="0"/>
                <a:cs typeface="Calibri" panose="020F0502020204030204" pitchFamily="34" charset="0"/>
              </a:rPr>
              <a:t> are </a:t>
            </a:r>
            <a:r>
              <a:rPr lang="en-US" sz="1800" dirty="0">
                <a:effectLst/>
                <a:ea typeface="Times New Roman" panose="02020603050405020304" pitchFamily="18" charset="0"/>
                <a:cs typeface="Calibri" panose="020F0502020204030204" pitchFamily="34" charset="0"/>
              </a:rPr>
              <a:t>d</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s</a:t>
            </a:r>
            <a:r>
              <a:rPr lang="en-US" sz="1800" spc="-15" dirty="0">
                <a:effectLst/>
                <a:ea typeface="Times New Roman" panose="02020603050405020304" pitchFamily="18" charset="0"/>
                <a:cs typeface="Calibri" panose="020F0502020204030204" pitchFamily="34" charset="0"/>
              </a:rPr>
              <a:t>c</a:t>
            </a:r>
            <a:r>
              <a:rPr lang="en-US" sz="1800" spc="25" dirty="0">
                <a:effectLst/>
                <a:ea typeface="Times New Roman" panose="02020603050405020304" pitchFamily="18" charset="0"/>
                <a:cs typeface="Calibri" panose="020F0502020204030204" pitchFamily="34" charset="0"/>
              </a:rPr>
              <a:t>r</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b</a:t>
            </a:r>
            <a:r>
              <a:rPr lang="en-US" sz="1800" spc="-15" dirty="0">
                <a:effectLst/>
                <a:ea typeface="Times New Roman" panose="02020603050405020304" pitchFamily="18" charset="0"/>
                <a:cs typeface="Calibri" panose="020F0502020204030204" pitchFamily="34" charset="0"/>
              </a:rPr>
              <a:t>e</a:t>
            </a:r>
            <a:r>
              <a:rPr lang="en-US" sz="1800" dirty="0">
                <a:effectLst/>
                <a:ea typeface="Times New Roman" panose="02020603050405020304" pitchFamily="18" charset="0"/>
                <a:cs typeface="Calibri" panose="020F0502020204030204" pitchFamily="34" charset="0"/>
              </a:rPr>
              <a:t>d</a:t>
            </a:r>
            <a:r>
              <a:rPr lang="en-US" sz="1800" spc="3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n</a:t>
            </a:r>
            <a:r>
              <a:rPr lang="en-US" sz="1800" spc="4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m</a:t>
            </a:r>
            <a:r>
              <a:rPr lang="en-US" sz="1800" dirty="0">
                <a:effectLst/>
                <a:ea typeface="Times New Roman" panose="02020603050405020304" pitchFamily="18" charset="0"/>
                <a:cs typeface="Calibri" panose="020F0502020204030204" pitchFamily="34" charset="0"/>
              </a:rPr>
              <a:t>u</a:t>
            </a:r>
            <a:r>
              <a:rPr lang="en-US" sz="1800" spc="-15" dirty="0">
                <a:effectLst/>
                <a:ea typeface="Times New Roman" panose="02020603050405020304" pitchFamily="18" charset="0"/>
                <a:cs typeface="Calibri" panose="020F0502020204030204" pitchFamily="34" charset="0"/>
              </a:rPr>
              <a:t>c</a:t>
            </a:r>
            <a:r>
              <a:rPr lang="en-US" sz="1800" dirty="0">
                <a:effectLst/>
                <a:ea typeface="Times New Roman" panose="02020603050405020304" pitchFamily="18" charset="0"/>
                <a:cs typeface="Calibri" panose="020F0502020204030204" pitchFamily="34" charset="0"/>
              </a:rPr>
              <a:t>h</a:t>
            </a:r>
            <a:r>
              <a:rPr lang="en-US" sz="1800" spc="45"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g</a:t>
            </a:r>
            <a:r>
              <a:rPr lang="en-US" sz="1800" spc="25" dirty="0">
                <a:effectLst/>
                <a:ea typeface="Times New Roman" panose="02020603050405020304" pitchFamily="18" charset="0"/>
                <a:cs typeface="Calibri" panose="020F0502020204030204" pitchFamily="34" charset="0"/>
              </a:rPr>
              <a:t>r</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at</a:t>
            </a:r>
            <a:r>
              <a:rPr lang="en-US" sz="1800" spc="-15" dirty="0">
                <a:effectLst/>
                <a:ea typeface="Times New Roman" panose="02020603050405020304" pitchFamily="18" charset="0"/>
                <a:cs typeface="Calibri" panose="020F0502020204030204" pitchFamily="34" charset="0"/>
              </a:rPr>
              <a:t>e</a:t>
            </a:r>
            <a:r>
              <a:rPr lang="en-US" sz="1800" dirty="0">
                <a:effectLst/>
                <a:ea typeface="Times New Roman" panose="02020603050405020304" pitchFamily="18" charset="0"/>
                <a:cs typeface="Calibri" panose="020F0502020204030204" pitchFamily="34" charset="0"/>
              </a:rPr>
              <a:t>r</a:t>
            </a:r>
            <a:r>
              <a:rPr lang="en-US" sz="1800" spc="55"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d</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tai</a:t>
            </a:r>
            <a:r>
              <a:rPr lang="en-US" sz="1800" dirty="0">
                <a:effectLst/>
                <a:ea typeface="Times New Roman" panose="02020603050405020304" pitchFamily="18" charset="0"/>
                <a:cs typeface="Calibri" panose="020F0502020204030204" pitchFamily="34" charset="0"/>
              </a:rPr>
              <a:t>l</a:t>
            </a:r>
            <a:r>
              <a:rPr lang="en-US" sz="1800" spc="4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n</a:t>
            </a:r>
            <a:r>
              <a:rPr lang="en-US" sz="1800" spc="40" dirty="0">
                <a:effectLst/>
                <a:ea typeface="Times New Roman" panose="02020603050405020304" pitchFamily="18" charset="0"/>
                <a:cs typeface="Calibri" panose="020F0502020204030204" pitchFamily="34" charset="0"/>
              </a:rPr>
              <a:t> the </a:t>
            </a:r>
            <a:r>
              <a:rPr lang="en-US" sz="1800" spc="10" dirty="0">
                <a:effectLst/>
                <a:ea typeface="Times New Roman" panose="02020603050405020304" pitchFamily="18" charset="0"/>
                <a:cs typeface="Calibri" panose="020F0502020204030204" pitchFamily="34" charset="0"/>
              </a:rPr>
              <a:t>10</a:t>
            </a:r>
            <a:r>
              <a:rPr lang="en-US" sz="1800" spc="45" dirty="0">
                <a:effectLst/>
                <a:ea typeface="Times New Roman" panose="02020603050405020304" pitchFamily="18" charset="0"/>
                <a:cs typeface="Calibri" panose="020F0502020204030204" pitchFamily="34" charset="0"/>
              </a:rPr>
              <a:t> </a:t>
            </a:r>
            <a:r>
              <a:rPr lang="en-US" sz="1800" spc="-15" dirty="0">
                <a:effectLst/>
                <a:ea typeface="Times New Roman" panose="02020603050405020304" pitchFamily="18" charset="0"/>
                <a:cs typeface="Calibri" panose="020F0502020204030204" pitchFamily="34" charset="0"/>
              </a:rPr>
              <a:t>c</a:t>
            </a:r>
            <a:r>
              <a:rPr lang="en-US" sz="1800" spc="10" dirty="0">
                <a:effectLst/>
                <a:ea typeface="Times New Roman" panose="02020603050405020304" pitchFamily="18" charset="0"/>
                <a:cs typeface="Calibri" panose="020F0502020204030204" pitchFamily="34" charset="0"/>
              </a:rPr>
              <a:t>a</a:t>
            </a:r>
            <a:r>
              <a:rPr lang="en-US" sz="1800" spc="-10" dirty="0">
                <a:effectLst/>
                <a:ea typeface="Times New Roman" panose="02020603050405020304" pitchFamily="18" charset="0"/>
                <a:cs typeface="Calibri" panose="020F0502020204030204" pitchFamily="34" charset="0"/>
              </a:rPr>
              <a:t>s</a:t>
            </a:r>
            <a:r>
              <a:rPr lang="en-US" sz="1800" dirty="0">
                <a:effectLst/>
                <a:ea typeface="Times New Roman" panose="02020603050405020304" pitchFamily="18" charset="0"/>
                <a:cs typeface="Calibri" panose="020F0502020204030204" pitchFamily="34" charset="0"/>
              </a:rPr>
              <a:t>e</a:t>
            </a:r>
            <a:r>
              <a:rPr lang="en-US" sz="1800" spc="1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s</a:t>
            </a:r>
            <a:r>
              <a:rPr lang="en-US" sz="1800" spc="10" dirty="0">
                <a:effectLst/>
                <a:ea typeface="Times New Roman" panose="02020603050405020304" pitchFamily="18" charset="0"/>
                <a:cs typeface="Calibri" panose="020F0502020204030204" pitchFamily="34" charset="0"/>
              </a:rPr>
              <a:t>t</a:t>
            </a:r>
            <a:r>
              <a:rPr lang="en-US" sz="1800" dirty="0">
                <a:effectLst/>
                <a:ea typeface="Times New Roman" panose="02020603050405020304" pitchFamily="18" charset="0"/>
                <a:cs typeface="Calibri" panose="020F0502020204030204" pitchFamily="34" charset="0"/>
              </a:rPr>
              <a:t>ud</a:t>
            </a:r>
            <a:r>
              <a:rPr lang="en-US" sz="1800" spc="10" dirty="0">
                <a:effectLst/>
                <a:ea typeface="Times New Roman" panose="02020603050405020304" pitchFamily="18" charset="0"/>
                <a:cs typeface="Calibri" panose="020F0502020204030204" pitchFamily="34" charset="0"/>
              </a:rPr>
              <a:t>i</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s, the</a:t>
            </a:r>
            <a:r>
              <a:rPr lang="en-US" sz="1800" dirty="0">
                <a:effectLst/>
                <a:ea typeface="Times New Roman" panose="02020603050405020304" pitchFamily="18" charset="0"/>
                <a:cs typeface="Calibri" panose="020F0502020204030204" pitchFamily="34" charset="0"/>
              </a:rPr>
              <a:t> p</a:t>
            </a:r>
            <a:r>
              <a:rPr lang="en-US" sz="1800" spc="25" dirty="0">
                <a:effectLst/>
                <a:ea typeface="Times New Roman" panose="02020603050405020304" pitchFamily="18" charset="0"/>
                <a:cs typeface="Calibri" panose="020F0502020204030204" pitchFamily="34" charset="0"/>
              </a:rPr>
              <a:t>r</a:t>
            </a:r>
            <a:r>
              <a:rPr lang="en-US" sz="1800" spc="-25" dirty="0">
                <a:effectLst/>
                <a:ea typeface="Times New Roman" panose="02020603050405020304" pitchFamily="18" charset="0"/>
                <a:cs typeface="Calibri" panose="020F0502020204030204" pitchFamily="34" charset="0"/>
              </a:rPr>
              <a:t>o</a:t>
            </a:r>
            <a:r>
              <a:rPr lang="en-US" sz="1800" spc="-15" dirty="0">
                <a:effectLst/>
                <a:ea typeface="Times New Roman" panose="02020603050405020304" pitchFamily="18" charset="0"/>
                <a:cs typeface="Calibri" panose="020F0502020204030204" pitchFamily="34" charset="0"/>
              </a:rPr>
              <a:t>cee</a:t>
            </a:r>
            <a:r>
              <a:rPr lang="en-US" sz="1800" dirty="0">
                <a:effectLst/>
                <a:ea typeface="Times New Roman" panose="02020603050405020304" pitchFamily="18" charset="0"/>
                <a:cs typeface="Calibri" panose="020F0502020204030204" pitchFamily="34" charset="0"/>
              </a:rPr>
              <a:t>d</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gs</a:t>
            </a:r>
            <a:r>
              <a:rPr lang="en-US" sz="1800" spc="10"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o</a:t>
            </a:r>
            <a:r>
              <a:rPr lang="en-US" sz="1800" dirty="0">
                <a:effectLst/>
                <a:ea typeface="Times New Roman" panose="02020603050405020304" pitchFamily="18" charset="0"/>
                <a:cs typeface="Calibri" panose="020F0502020204030204" pitchFamily="34" charset="0"/>
              </a:rPr>
              <a:t>f</a:t>
            </a:r>
            <a:r>
              <a:rPr lang="en-US" sz="1800" spc="-1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t</a:t>
            </a:r>
            <a:r>
              <a:rPr lang="en-US" sz="1800" spc="25" dirty="0">
                <a:effectLst/>
                <a:ea typeface="Times New Roman" panose="02020603050405020304" pitchFamily="18" charset="0"/>
                <a:cs typeface="Calibri" panose="020F0502020204030204" pitchFamily="34" charset="0"/>
              </a:rPr>
              <a:t>h</a:t>
            </a:r>
            <a:r>
              <a:rPr lang="en-US" sz="1800" dirty="0">
                <a:effectLst/>
                <a:ea typeface="Times New Roman" panose="02020603050405020304" pitchFamily="18" charset="0"/>
                <a:cs typeface="Calibri" panose="020F0502020204030204" pitchFamily="34" charset="0"/>
              </a:rPr>
              <a:t>e</a:t>
            </a:r>
            <a:r>
              <a:rPr lang="en-US" sz="1800" spc="5" dirty="0">
                <a:effectLst/>
                <a:ea typeface="Times New Roman" panose="02020603050405020304" pitchFamily="18" charset="0"/>
                <a:cs typeface="Calibri" panose="020F0502020204030204" pitchFamily="34" charset="0"/>
              </a:rPr>
              <a:t> </a:t>
            </a:r>
            <a:r>
              <a:rPr lang="en-US" sz="1800" spc="-15" dirty="0">
                <a:effectLst/>
                <a:ea typeface="Times New Roman" panose="02020603050405020304" pitchFamily="18" charset="0"/>
                <a:cs typeface="Calibri" panose="020F0502020204030204" pitchFamily="34" charset="0"/>
              </a:rPr>
              <a:t>W</a:t>
            </a:r>
            <a:r>
              <a:rPr lang="en-US" sz="1800" spc="-25" dirty="0">
                <a:effectLst/>
                <a:ea typeface="Times New Roman" panose="02020603050405020304" pitchFamily="18" charset="0"/>
                <a:cs typeface="Calibri" panose="020F0502020204030204" pitchFamily="34" charset="0"/>
              </a:rPr>
              <a:t>o</a:t>
            </a:r>
            <a:r>
              <a:rPr lang="en-US" sz="1800" spc="25" dirty="0">
                <a:effectLst/>
                <a:ea typeface="Times New Roman" panose="02020603050405020304" pitchFamily="18" charset="0"/>
                <a:cs typeface="Calibri" panose="020F0502020204030204" pitchFamily="34" charset="0"/>
              </a:rPr>
              <a:t>r</a:t>
            </a:r>
            <a:r>
              <a:rPr lang="en-US" sz="1800" dirty="0">
                <a:effectLst/>
                <a:ea typeface="Times New Roman" panose="02020603050405020304" pitchFamily="18" charset="0"/>
                <a:cs typeface="Calibri" panose="020F0502020204030204" pitchFamily="34" charset="0"/>
              </a:rPr>
              <a:t>k</a:t>
            </a:r>
            <a:r>
              <a:rPr lang="en-US" sz="1800" spc="-10" dirty="0">
                <a:effectLst/>
                <a:ea typeface="Times New Roman" panose="02020603050405020304" pitchFamily="18" charset="0"/>
                <a:cs typeface="Calibri" panose="020F0502020204030204" pitchFamily="34" charset="0"/>
              </a:rPr>
              <a:t>s</a:t>
            </a:r>
            <a:r>
              <a:rPr lang="en-US" sz="1800" spc="25" dirty="0">
                <a:effectLst/>
                <a:ea typeface="Times New Roman" panose="02020603050405020304" pitchFamily="18" charset="0"/>
                <a:cs typeface="Calibri" panose="020F0502020204030204" pitchFamily="34" charset="0"/>
              </a:rPr>
              <a:t>h</a:t>
            </a:r>
            <a:r>
              <a:rPr lang="en-US" sz="1800" spc="-25" dirty="0">
                <a:effectLst/>
                <a:ea typeface="Times New Roman" panose="02020603050405020304" pitchFamily="18" charset="0"/>
                <a:cs typeface="Calibri" panose="020F0502020204030204" pitchFamily="34" charset="0"/>
              </a:rPr>
              <a:t>o</a:t>
            </a:r>
            <a:r>
              <a:rPr lang="en-US" sz="1800" dirty="0">
                <a:effectLst/>
                <a:ea typeface="Times New Roman" panose="02020603050405020304" pitchFamily="18" charset="0"/>
                <a:cs typeface="Calibri" panose="020F0502020204030204" pitchFamily="34" charset="0"/>
              </a:rPr>
              <a:t>p</a:t>
            </a:r>
            <a:r>
              <a:rPr lang="en-US" sz="1800" spc="15"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o</a:t>
            </a:r>
            <a:r>
              <a:rPr lang="en-US" sz="1800" dirty="0">
                <a:effectLst/>
                <a:ea typeface="Times New Roman" panose="02020603050405020304" pitchFamily="18" charset="0"/>
                <a:cs typeface="Calibri" panose="020F0502020204030204" pitchFamily="34" charset="0"/>
              </a:rPr>
              <a:t>n</a:t>
            </a:r>
            <a:r>
              <a:rPr lang="en-US" sz="1800" spc="4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P</a:t>
            </a:r>
            <a:r>
              <a:rPr lang="en-US" sz="1800" dirty="0">
                <a:effectLst/>
                <a:ea typeface="Times New Roman" panose="02020603050405020304" pitchFamily="18" charset="0"/>
                <a:cs typeface="Calibri" panose="020F0502020204030204" pitchFamily="34" charset="0"/>
              </a:rPr>
              <a:t>u</a:t>
            </a:r>
            <a:r>
              <a:rPr lang="en-US" sz="1800" spc="-25" dirty="0">
                <a:effectLst/>
                <a:ea typeface="Times New Roman" panose="02020603050405020304" pitchFamily="18" charset="0"/>
                <a:cs typeface="Calibri" panose="020F0502020204030204" pitchFamily="34" charset="0"/>
              </a:rPr>
              <a:t>b</a:t>
            </a:r>
            <a:r>
              <a:rPr lang="en-US" sz="1800" spc="10" dirty="0">
                <a:effectLst/>
                <a:ea typeface="Times New Roman" panose="02020603050405020304" pitchFamily="18" charset="0"/>
                <a:cs typeface="Calibri" panose="020F0502020204030204" pitchFamily="34" charset="0"/>
              </a:rPr>
              <a:t>li</a:t>
            </a:r>
            <a:r>
              <a:rPr lang="en-US" sz="1800" dirty="0">
                <a:effectLst/>
                <a:ea typeface="Times New Roman" panose="02020603050405020304" pitchFamily="18" charset="0"/>
                <a:cs typeface="Calibri" panose="020F0502020204030204" pitchFamily="34" charset="0"/>
              </a:rPr>
              <a:t>c</a:t>
            </a:r>
            <a:r>
              <a:rPr lang="en-US" sz="1800" spc="1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P</a:t>
            </a:r>
            <a:r>
              <a:rPr lang="en-US" sz="1800" spc="10" dirty="0">
                <a:effectLst/>
                <a:ea typeface="Times New Roman" panose="02020603050405020304" pitchFamily="18" charset="0"/>
                <a:cs typeface="Calibri" panose="020F0502020204030204" pitchFamily="34" charset="0"/>
              </a:rPr>
              <a:t>a</a:t>
            </a:r>
            <a:r>
              <a:rPr lang="en-US" sz="1800" spc="-50" dirty="0">
                <a:effectLst/>
                <a:ea typeface="Times New Roman" panose="02020603050405020304" pitchFamily="18" charset="0"/>
                <a:cs typeface="Calibri" panose="020F0502020204030204" pitchFamily="34" charset="0"/>
              </a:rPr>
              <a:t>y</a:t>
            </a:r>
            <a:r>
              <a:rPr lang="en-US" sz="1800" spc="10" dirty="0">
                <a:effectLst/>
                <a:ea typeface="Times New Roman" panose="02020603050405020304" pitchFamily="18" charset="0"/>
                <a:cs typeface="Calibri" panose="020F0502020204030204" pitchFamily="34" charset="0"/>
              </a:rPr>
              <a:t>m</a:t>
            </a:r>
            <a:r>
              <a:rPr lang="en-US" sz="1800" spc="-15" dirty="0">
                <a:effectLst/>
                <a:ea typeface="Times New Roman" panose="02020603050405020304" pitchFamily="18" charset="0"/>
                <a:cs typeface="Calibri" panose="020F0502020204030204" pitchFamily="34" charset="0"/>
              </a:rPr>
              <a:t>e</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t</a:t>
            </a:r>
            <a:r>
              <a:rPr lang="en-US" sz="1800" spc="2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S</a:t>
            </a:r>
            <a:r>
              <a:rPr lang="en-US" sz="1800" spc="-15" dirty="0">
                <a:effectLst/>
                <a:ea typeface="Times New Roman" panose="02020603050405020304" pitchFamily="18" charset="0"/>
                <a:cs typeface="Calibri" panose="020F0502020204030204" pitchFamily="34" charset="0"/>
              </a:rPr>
              <a:t>c</a:t>
            </a:r>
            <a:r>
              <a:rPr lang="en-US" sz="1800" spc="25" dirty="0">
                <a:effectLst/>
                <a:ea typeface="Times New Roman" panose="02020603050405020304" pitchFamily="18" charset="0"/>
                <a:cs typeface="Calibri" panose="020F0502020204030204" pitchFamily="34" charset="0"/>
              </a:rPr>
              <a:t>h</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m</a:t>
            </a:r>
            <a:r>
              <a:rPr lang="en-US" sz="1800" spc="-15" dirty="0">
                <a:effectLst/>
                <a:ea typeface="Times New Roman" panose="02020603050405020304" pitchFamily="18" charset="0"/>
                <a:cs typeface="Calibri" panose="020F0502020204030204" pitchFamily="34" charset="0"/>
              </a:rPr>
              <a:t>e</a:t>
            </a:r>
            <a:r>
              <a:rPr lang="en-US" sz="1800" dirty="0">
                <a:effectLst/>
                <a:ea typeface="Times New Roman" panose="02020603050405020304" pitchFamily="18" charset="0"/>
                <a:cs typeface="Calibri" panose="020F0502020204030204" pitchFamily="34" charset="0"/>
              </a:rPr>
              <a:t>s,</a:t>
            </a:r>
            <a:r>
              <a:rPr lang="en-US" sz="1800" spc="20"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h</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l</a:t>
            </a:r>
            <a:r>
              <a:rPr lang="en-US" sz="1800" dirty="0">
                <a:effectLst/>
                <a:ea typeface="Times New Roman" panose="02020603050405020304" pitchFamily="18" charset="0"/>
                <a:cs typeface="Calibri" panose="020F0502020204030204" pitchFamily="34" charset="0"/>
              </a:rPr>
              <a:t>d</a:t>
            </a:r>
            <a:r>
              <a:rPr lang="en-US" sz="1800" spc="2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n</a:t>
            </a:r>
            <a:r>
              <a:rPr lang="en-US" sz="1800" spc="45"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B</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i</a:t>
            </a:r>
            <a:r>
              <a:rPr lang="en-US" sz="1800" spc="-15" dirty="0">
                <a:effectLst/>
                <a:ea typeface="Times New Roman" panose="02020603050405020304" pitchFamily="18" charset="0"/>
                <a:cs typeface="Calibri" panose="020F0502020204030204" pitchFamily="34" charset="0"/>
              </a:rPr>
              <a:t>j</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g</a:t>
            </a:r>
            <a:r>
              <a:rPr lang="en-US" sz="1800" spc="3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n</a:t>
            </a:r>
            <a:r>
              <a:rPr lang="en-US" sz="1800" spc="4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A</a:t>
            </a:r>
            <a:r>
              <a:rPr lang="en-US" sz="1800" dirty="0">
                <a:effectLst/>
                <a:ea typeface="Times New Roman" panose="02020603050405020304" pitchFamily="18" charset="0"/>
                <a:cs typeface="Calibri" panose="020F0502020204030204" pitchFamily="34" charset="0"/>
              </a:rPr>
              <a:t>p</a:t>
            </a:r>
            <a:r>
              <a:rPr lang="en-US" sz="1800" spc="25" dirty="0">
                <a:effectLst/>
                <a:ea typeface="Times New Roman" panose="02020603050405020304" pitchFamily="18" charset="0"/>
                <a:cs typeface="Calibri" panose="020F0502020204030204" pitchFamily="34" charset="0"/>
              </a:rPr>
              <a:t>r</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l</a:t>
            </a:r>
            <a:r>
              <a:rPr lang="en-US" sz="1800" spc="25"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2002,</a:t>
            </a:r>
            <a:r>
              <a:rPr lang="en-US" sz="1800" spc="2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t</a:t>
            </a:r>
            <a:r>
              <a:rPr lang="en-US" sz="1800" spc="25" dirty="0">
                <a:effectLst/>
                <a:ea typeface="Times New Roman" panose="02020603050405020304" pitchFamily="18" charset="0"/>
                <a:cs typeface="Calibri" panose="020F0502020204030204" pitchFamily="34" charset="0"/>
              </a:rPr>
              <a:t>h</a:t>
            </a:r>
            <a:r>
              <a:rPr lang="en-US" sz="1800" dirty="0">
                <a:effectLst/>
                <a:ea typeface="Times New Roman" panose="02020603050405020304" pitchFamily="18" charset="0"/>
                <a:cs typeface="Calibri" panose="020F0502020204030204" pitchFamily="34" charset="0"/>
              </a:rPr>
              <a:t>e</a:t>
            </a:r>
            <a:r>
              <a:rPr lang="en-US" sz="1800" spc="5"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p</a:t>
            </a:r>
            <a:r>
              <a:rPr lang="en-US" sz="1800" spc="25" dirty="0">
                <a:effectLst/>
                <a:ea typeface="Times New Roman" panose="02020603050405020304" pitchFamily="18" charset="0"/>
                <a:cs typeface="Calibri" panose="020F0502020204030204" pitchFamily="34" charset="0"/>
              </a:rPr>
              <a:t>r</a:t>
            </a:r>
            <a:r>
              <a:rPr lang="en-US" sz="1800" spc="-25" dirty="0">
                <a:effectLst/>
                <a:ea typeface="Times New Roman" panose="02020603050405020304" pitchFamily="18" charset="0"/>
                <a:cs typeface="Calibri" panose="020F0502020204030204" pitchFamily="34" charset="0"/>
              </a:rPr>
              <a:t>o</a:t>
            </a:r>
            <a:r>
              <a:rPr lang="en-US" sz="1800" spc="-15" dirty="0">
                <a:effectLst/>
                <a:ea typeface="Times New Roman" panose="02020603050405020304" pitchFamily="18" charset="0"/>
                <a:cs typeface="Calibri" panose="020F0502020204030204" pitchFamily="34" charset="0"/>
              </a:rPr>
              <a:t>cee</a:t>
            </a:r>
            <a:r>
              <a:rPr lang="en-US" sz="1800" dirty="0">
                <a:effectLst/>
                <a:ea typeface="Times New Roman" panose="02020603050405020304" pitchFamily="18" charset="0"/>
                <a:cs typeface="Calibri" panose="020F0502020204030204" pitchFamily="34" charset="0"/>
              </a:rPr>
              <a:t>d</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g </a:t>
            </a:r>
            <a:r>
              <a:rPr lang="en-US" sz="1800" spc="-25" dirty="0">
                <a:effectLst/>
                <a:ea typeface="Times New Roman" panose="02020603050405020304" pitchFamily="18" charset="0"/>
                <a:cs typeface="Calibri" panose="020F0502020204030204" pitchFamily="34" charset="0"/>
              </a:rPr>
              <a:t>o</a:t>
            </a:r>
            <a:r>
              <a:rPr lang="en-US" sz="1800" dirty="0">
                <a:effectLst/>
                <a:ea typeface="Times New Roman" panose="02020603050405020304" pitchFamily="18" charset="0"/>
                <a:cs typeface="Calibri" panose="020F0502020204030204" pitchFamily="34" charset="0"/>
              </a:rPr>
              <a:t>f</a:t>
            </a:r>
            <a:r>
              <a:rPr lang="en-US" sz="1800" spc="-1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t</a:t>
            </a:r>
            <a:r>
              <a:rPr lang="en-US" sz="1800" spc="25" dirty="0">
                <a:effectLst/>
                <a:ea typeface="Times New Roman" panose="02020603050405020304" pitchFamily="18" charset="0"/>
                <a:cs typeface="Calibri" panose="020F0502020204030204" pitchFamily="34" charset="0"/>
              </a:rPr>
              <a:t>h</a:t>
            </a:r>
            <a:r>
              <a:rPr lang="en-US" sz="1800" dirty="0">
                <a:effectLst/>
                <a:ea typeface="Times New Roman" panose="02020603050405020304" pitchFamily="18" charset="0"/>
                <a:cs typeface="Calibri" panose="020F0502020204030204" pitchFamily="34" charset="0"/>
              </a:rPr>
              <a:t>e</a:t>
            </a:r>
            <a:r>
              <a:rPr lang="en-US" sz="1800" spc="5"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spc="10" dirty="0">
                <a:effectLst/>
                <a:ea typeface="Times New Roman" panose="02020603050405020304" pitchFamily="18" charset="0"/>
                <a:cs typeface="Calibri" panose="020F0502020204030204" pitchFamily="34" charset="0"/>
              </a:rPr>
              <a:t>t</a:t>
            </a:r>
            <a:r>
              <a:rPr lang="en-US" sz="1800" spc="-15" dirty="0">
                <a:effectLst/>
                <a:ea typeface="Times New Roman" panose="02020603050405020304" pitchFamily="18" charset="0"/>
                <a:cs typeface="Calibri" panose="020F0502020204030204" pitchFamily="34" charset="0"/>
              </a:rPr>
              <a:t>e</a:t>
            </a:r>
            <a:r>
              <a:rPr lang="en-US" sz="1800" spc="25" dirty="0">
                <a:effectLst/>
                <a:ea typeface="Times New Roman" panose="02020603050405020304" pitchFamily="18" charset="0"/>
                <a:cs typeface="Calibri" panose="020F0502020204030204" pitchFamily="34" charset="0"/>
              </a:rPr>
              <a:t>rn</a:t>
            </a:r>
            <a:r>
              <a:rPr lang="en-US" sz="1800" spc="10" dirty="0">
                <a:effectLst/>
                <a:ea typeface="Times New Roman" panose="02020603050405020304" pitchFamily="18" charset="0"/>
                <a:cs typeface="Calibri" panose="020F0502020204030204" pitchFamily="34" charset="0"/>
              </a:rPr>
              <a:t>ati</a:t>
            </a:r>
            <a:r>
              <a:rPr lang="en-US" sz="1800" spc="-25" dirty="0">
                <a:effectLst/>
                <a:ea typeface="Times New Roman" panose="02020603050405020304" pitchFamily="18" charset="0"/>
                <a:cs typeface="Calibri" panose="020F0502020204030204" pitchFamily="34" charset="0"/>
              </a:rPr>
              <a:t>o</a:t>
            </a:r>
            <a:r>
              <a:rPr lang="en-US" sz="1800" spc="25" dirty="0">
                <a:effectLst/>
                <a:ea typeface="Times New Roman" panose="02020603050405020304" pitchFamily="18" charset="0"/>
                <a:cs typeface="Calibri" panose="020F0502020204030204" pitchFamily="34" charset="0"/>
              </a:rPr>
              <a:t>n</a:t>
            </a:r>
            <a:r>
              <a:rPr lang="en-US" sz="1800" spc="10" dirty="0">
                <a:effectLst/>
                <a:ea typeface="Times New Roman" panose="02020603050405020304" pitchFamily="18" charset="0"/>
                <a:cs typeface="Calibri" panose="020F0502020204030204" pitchFamily="34" charset="0"/>
              </a:rPr>
              <a:t>a</a:t>
            </a:r>
            <a:r>
              <a:rPr lang="en-US" sz="1800" dirty="0">
                <a:effectLst/>
                <a:ea typeface="Times New Roman" panose="02020603050405020304" pitchFamily="18" charset="0"/>
                <a:cs typeface="Calibri" panose="020F0502020204030204" pitchFamily="34" charset="0"/>
              </a:rPr>
              <a:t>l</a:t>
            </a:r>
            <a:r>
              <a:rPr lang="en-US" sz="1800" spc="4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F</a:t>
            </a:r>
            <a:r>
              <a:rPr lang="en-US" sz="1800" spc="-25" dirty="0">
                <a:effectLst/>
                <a:ea typeface="Times New Roman" panose="02020603050405020304" pitchFamily="18" charset="0"/>
                <a:cs typeface="Calibri" panose="020F0502020204030204" pitchFamily="34" charset="0"/>
              </a:rPr>
              <a:t>o</a:t>
            </a:r>
            <a:r>
              <a:rPr lang="en-US" sz="1800" spc="25" dirty="0">
                <a:effectLst/>
                <a:ea typeface="Times New Roman" panose="02020603050405020304" pitchFamily="18" charset="0"/>
                <a:cs typeface="Calibri" panose="020F0502020204030204" pitchFamily="34" charset="0"/>
              </a:rPr>
              <a:t>r</a:t>
            </a:r>
            <a:r>
              <a:rPr lang="en-US" sz="1800" dirty="0">
                <a:effectLst/>
                <a:ea typeface="Times New Roman" panose="02020603050405020304" pitchFamily="18" charset="0"/>
                <a:cs typeface="Calibri" panose="020F0502020204030204" pitchFamily="34" charset="0"/>
              </a:rPr>
              <a:t>um</a:t>
            </a:r>
            <a:r>
              <a:rPr lang="en-US" sz="1800" spc="20"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o</a:t>
            </a:r>
            <a:r>
              <a:rPr lang="en-US" sz="1800" dirty="0">
                <a:effectLst/>
                <a:ea typeface="Times New Roman" panose="02020603050405020304" pitchFamily="18" charset="0"/>
                <a:cs typeface="Calibri" panose="020F0502020204030204" pitchFamily="34" charset="0"/>
              </a:rPr>
              <a:t>n</a:t>
            </a:r>
            <a:r>
              <a:rPr lang="en-US" sz="1800" spc="40"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C</a:t>
            </a:r>
            <a:r>
              <a:rPr lang="en-US" sz="1800" spc="25" dirty="0">
                <a:effectLst/>
                <a:ea typeface="Times New Roman" panose="02020603050405020304" pitchFamily="18" charset="0"/>
                <a:cs typeface="Calibri" panose="020F0502020204030204" pitchFamily="34" charset="0"/>
              </a:rPr>
              <a:t>h</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s</a:t>
            </a:r>
            <a:r>
              <a:rPr lang="en-US" sz="1800"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F</a:t>
            </a:r>
            <a:r>
              <a:rPr lang="en-US" sz="1800" spc="-25" dirty="0">
                <a:effectLst/>
                <a:ea typeface="Times New Roman" panose="02020603050405020304" pitchFamily="18" charset="0"/>
                <a:cs typeface="Calibri" panose="020F0502020204030204" pitchFamily="34" charset="0"/>
              </a:rPr>
              <a:t>o</a:t>
            </a:r>
            <a:r>
              <a:rPr lang="en-US" sz="1800" spc="25" dirty="0">
                <a:effectLst/>
                <a:ea typeface="Times New Roman" panose="02020603050405020304" pitchFamily="18" charset="0"/>
                <a:cs typeface="Calibri" panose="020F0502020204030204" pitchFamily="34" charset="0"/>
              </a:rPr>
              <a:t>r</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s</a:t>
            </a:r>
            <a:r>
              <a:rPr lang="en-US" sz="1800" spc="10" dirty="0">
                <a:effectLst/>
                <a:ea typeface="Times New Roman" panose="02020603050405020304" pitchFamily="18" charset="0"/>
                <a:cs typeface="Calibri" panose="020F0502020204030204" pitchFamily="34" charset="0"/>
              </a:rPr>
              <a:t>t</a:t>
            </a:r>
            <a:r>
              <a:rPr lang="en-US" sz="1800" spc="25" dirty="0">
                <a:effectLst/>
                <a:ea typeface="Times New Roman" panose="02020603050405020304" pitchFamily="18" charset="0"/>
                <a:cs typeface="Calibri" panose="020F0502020204030204" pitchFamily="34" charset="0"/>
              </a:rPr>
              <a:t>r</a:t>
            </a:r>
            <a:r>
              <a:rPr lang="en-US" sz="1800" dirty="0">
                <a:effectLst/>
                <a:ea typeface="Times New Roman" panose="02020603050405020304" pitchFamily="18" charset="0"/>
                <a:cs typeface="Calibri" panose="020F0502020204030204" pitchFamily="34" charset="0"/>
              </a:rPr>
              <a:t>y</a:t>
            </a:r>
            <a:r>
              <a:rPr lang="en-US" sz="1800" spc="-3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P</a:t>
            </a:r>
            <a:r>
              <a:rPr lang="en-US" sz="1800" spc="-25" dirty="0">
                <a:effectLst/>
                <a:ea typeface="Times New Roman" panose="02020603050405020304" pitchFamily="18" charset="0"/>
                <a:cs typeface="Calibri" panose="020F0502020204030204" pitchFamily="34" charset="0"/>
              </a:rPr>
              <a:t>o</a:t>
            </a:r>
            <a:r>
              <a:rPr lang="en-US" sz="1800" spc="10" dirty="0">
                <a:effectLst/>
                <a:ea typeface="Times New Roman" panose="02020603050405020304" pitchFamily="18" charset="0"/>
                <a:cs typeface="Calibri" panose="020F0502020204030204" pitchFamily="34" charset="0"/>
              </a:rPr>
              <a:t>li</a:t>
            </a:r>
            <a:r>
              <a:rPr lang="en-US" sz="1800" spc="-15" dirty="0">
                <a:effectLst/>
                <a:ea typeface="Times New Roman" panose="02020603050405020304" pitchFamily="18" charset="0"/>
                <a:cs typeface="Calibri" panose="020F0502020204030204" pitchFamily="34" charset="0"/>
              </a:rPr>
              <a:t>c</a:t>
            </a:r>
            <a:r>
              <a:rPr lang="en-US" sz="1800" dirty="0">
                <a:effectLst/>
                <a:ea typeface="Times New Roman" panose="02020603050405020304" pitchFamily="18" charset="0"/>
                <a:cs typeface="Calibri" panose="020F0502020204030204" pitchFamily="34" charset="0"/>
              </a:rPr>
              <a:t>y,</a:t>
            </a:r>
            <a:r>
              <a:rPr lang="en-US" sz="1800" spc="-25"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h</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l</a:t>
            </a:r>
            <a:r>
              <a:rPr lang="en-US" sz="1800" dirty="0">
                <a:effectLst/>
                <a:ea typeface="Times New Roman" panose="02020603050405020304" pitchFamily="18" charset="0"/>
                <a:cs typeface="Calibri" panose="020F0502020204030204" pitchFamily="34" charset="0"/>
              </a:rPr>
              <a:t>d</a:t>
            </a:r>
            <a:r>
              <a:rPr lang="en-US" sz="1800" spc="2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n</a:t>
            </a:r>
            <a:r>
              <a:rPr lang="en-US" sz="1800" spc="45" dirty="0">
                <a:effectLst/>
                <a:ea typeface="Times New Roman" panose="02020603050405020304" pitchFamily="18" charset="0"/>
                <a:cs typeface="Calibri" panose="020F0502020204030204" pitchFamily="34" charset="0"/>
              </a:rPr>
              <a:t> </a:t>
            </a:r>
            <a:r>
              <a:rPr lang="en-US" sz="1800" spc="-25" dirty="0">
                <a:effectLst/>
                <a:ea typeface="Times New Roman" panose="02020603050405020304" pitchFamily="18" charset="0"/>
                <a:cs typeface="Calibri" panose="020F0502020204030204" pitchFamily="34" charset="0"/>
              </a:rPr>
              <a:t>B</a:t>
            </a:r>
            <a:r>
              <a:rPr lang="en-US" sz="1800" spc="-15" dirty="0">
                <a:effectLst/>
                <a:ea typeface="Times New Roman" panose="02020603050405020304" pitchFamily="18" charset="0"/>
                <a:cs typeface="Calibri" panose="020F0502020204030204" pitchFamily="34" charset="0"/>
              </a:rPr>
              <a:t>e</a:t>
            </a:r>
            <a:r>
              <a:rPr lang="en-US" sz="1800" spc="10" dirty="0">
                <a:effectLst/>
                <a:ea typeface="Times New Roman" panose="02020603050405020304" pitchFamily="18" charset="0"/>
                <a:cs typeface="Calibri" panose="020F0502020204030204" pitchFamily="34" charset="0"/>
              </a:rPr>
              <a:t>i</a:t>
            </a:r>
            <a:r>
              <a:rPr lang="en-US" sz="1800" spc="-15" dirty="0">
                <a:effectLst/>
                <a:ea typeface="Times New Roman" panose="02020603050405020304" pitchFamily="18" charset="0"/>
                <a:cs typeface="Calibri" panose="020F0502020204030204" pitchFamily="34" charset="0"/>
              </a:rPr>
              <a:t>j</a:t>
            </a:r>
            <a:r>
              <a:rPr lang="en-US" sz="1800" spc="10" dirty="0">
                <a:effectLst/>
                <a:ea typeface="Times New Roman" panose="02020603050405020304" pitchFamily="18" charset="0"/>
                <a:cs typeface="Calibri" panose="020F0502020204030204" pitchFamily="34" charset="0"/>
              </a:rPr>
              <a:t>i</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g</a:t>
            </a:r>
            <a:r>
              <a:rPr lang="en-US" sz="1800" spc="30"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i</a:t>
            </a:r>
            <a:r>
              <a:rPr lang="en-US" sz="1800" dirty="0">
                <a:effectLst/>
                <a:ea typeface="Times New Roman" panose="02020603050405020304" pitchFamily="18" charset="0"/>
                <a:cs typeface="Calibri" panose="020F0502020204030204" pitchFamily="34" charset="0"/>
              </a:rPr>
              <a:t>n</a:t>
            </a:r>
            <a:r>
              <a:rPr lang="en-US" sz="1800" spc="4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J</a:t>
            </a:r>
            <a:r>
              <a:rPr lang="en-US" sz="1800" dirty="0">
                <a:effectLst/>
                <a:ea typeface="Times New Roman" panose="02020603050405020304" pitchFamily="18" charset="0"/>
                <a:cs typeface="Calibri" panose="020F0502020204030204" pitchFamily="34" charset="0"/>
              </a:rPr>
              <a:t>u</a:t>
            </a:r>
            <a:r>
              <a:rPr lang="en-US" sz="1800" spc="25" dirty="0">
                <a:effectLst/>
                <a:ea typeface="Times New Roman" panose="02020603050405020304" pitchFamily="18" charset="0"/>
                <a:cs typeface="Calibri" panose="020F0502020204030204" pitchFamily="34" charset="0"/>
              </a:rPr>
              <a:t>n</a:t>
            </a:r>
            <a:r>
              <a:rPr lang="en-US" sz="1800" dirty="0">
                <a:effectLst/>
                <a:ea typeface="Times New Roman" panose="02020603050405020304" pitchFamily="18" charset="0"/>
                <a:cs typeface="Calibri" panose="020F0502020204030204" pitchFamily="34" charset="0"/>
              </a:rPr>
              <a:t>e</a:t>
            </a:r>
            <a:r>
              <a:rPr lang="en-US" sz="1800" spc="5" dirty="0">
                <a:effectLst/>
                <a:ea typeface="Times New Roman" panose="02020603050405020304" pitchFamily="18" charset="0"/>
                <a:cs typeface="Calibri" panose="020F0502020204030204" pitchFamily="34" charset="0"/>
              </a:rPr>
              <a:t> </a:t>
            </a:r>
            <a:r>
              <a:rPr lang="en-US" sz="1800" dirty="0">
                <a:effectLst/>
                <a:ea typeface="Times New Roman" panose="02020603050405020304" pitchFamily="18" charset="0"/>
                <a:cs typeface="Calibri" panose="020F0502020204030204" pitchFamily="34" charset="0"/>
              </a:rPr>
              <a:t>2002,</a:t>
            </a:r>
            <a:r>
              <a:rPr lang="en-US" sz="1800" spc="25" dirty="0">
                <a:effectLst/>
                <a:ea typeface="Times New Roman" panose="02020603050405020304" pitchFamily="18" charset="0"/>
                <a:cs typeface="Calibri" panose="020F0502020204030204" pitchFamily="34" charset="0"/>
              </a:rPr>
              <a:t> </a:t>
            </a:r>
            <a:r>
              <a:rPr lang="en-US" sz="1800" spc="10" dirty="0">
                <a:effectLst/>
                <a:ea typeface="Times New Roman" panose="02020603050405020304" pitchFamily="18" charset="0"/>
                <a:cs typeface="Calibri" panose="020F0502020204030204" pitchFamily="34" charset="0"/>
              </a:rPr>
              <a:t>as well as the new book </a:t>
            </a:r>
            <a:r>
              <a:rPr lang="en-US" sz="1800" spc="-15" dirty="0">
                <a:effectLst/>
                <a:ea typeface="Times New Roman" panose="02020603050405020304" pitchFamily="18" charset="0"/>
                <a:cs typeface="Calibri" panose="020F0502020204030204" pitchFamily="34" charset="0"/>
              </a:rPr>
              <a:t>e</a:t>
            </a:r>
            <a:r>
              <a:rPr lang="en-US" sz="1800" spc="25" dirty="0">
                <a:effectLst/>
                <a:ea typeface="Times New Roman" panose="02020603050405020304" pitchFamily="18" charset="0"/>
                <a:cs typeface="Calibri" panose="020F0502020204030204" pitchFamily="34" charset="0"/>
              </a:rPr>
              <a:t>n</a:t>
            </a:r>
            <a:r>
              <a:rPr lang="en-US" sz="1800" spc="10" dirty="0">
                <a:effectLst/>
                <a:ea typeface="Times New Roman" panose="02020603050405020304" pitchFamily="18" charset="0"/>
                <a:cs typeface="Calibri" panose="020F0502020204030204" pitchFamily="34" charset="0"/>
              </a:rPr>
              <a:t>titl</a:t>
            </a:r>
            <a:r>
              <a:rPr lang="en-US" sz="1800" spc="-15" dirty="0">
                <a:effectLst/>
                <a:ea typeface="Times New Roman" panose="02020603050405020304" pitchFamily="18" charset="0"/>
                <a:cs typeface="Calibri" panose="020F0502020204030204" pitchFamily="34" charset="0"/>
              </a:rPr>
              <a:t>e</a:t>
            </a:r>
            <a:r>
              <a:rPr lang="en-US" sz="1800" dirty="0">
                <a:effectLst/>
                <a:ea typeface="Times New Roman" panose="02020603050405020304" pitchFamily="18" charset="0"/>
                <a:cs typeface="Calibri" panose="020F0502020204030204" pitchFamily="34" charset="0"/>
              </a:rPr>
              <a:t>d,</a:t>
            </a:r>
            <a:r>
              <a:rPr lang="en-US" sz="1800" spc="35" dirty="0">
                <a:effectLst/>
                <a:ea typeface="Times New Roman" panose="02020603050405020304" pitchFamily="18" charset="0"/>
                <a:cs typeface="Calibri" panose="020F0502020204030204" pitchFamily="34" charset="0"/>
              </a:rPr>
              <a:t> </a:t>
            </a:r>
            <a:r>
              <a:rPr lang="en-US" sz="1800" i="1" dirty="0">
                <a:effectLst/>
                <a:ea typeface="Times New Roman" panose="02020603050405020304" pitchFamily="18" charset="0"/>
                <a:cs typeface="Calibri" panose="020F0502020204030204" pitchFamily="34" charset="0"/>
              </a:rPr>
              <a:t>I</a:t>
            </a:r>
            <a:r>
              <a:rPr lang="en-US" sz="1800" i="1" spc="10" dirty="0">
                <a:effectLst/>
                <a:ea typeface="Times New Roman" panose="02020603050405020304" pitchFamily="18" charset="0"/>
                <a:cs typeface="Calibri" panose="020F0502020204030204" pitchFamily="34" charset="0"/>
              </a:rPr>
              <a:t>m</a:t>
            </a:r>
            <a:r>
              <a:rPr lang="en-US" sz="1800" i="1" dirty="0">
                <a:effectLst/>
                <a:ea typeface="Times New Roman" panose="02020603050405020304" pitchFamily="18" charset="0"/>
                <a:cs typeface="Calibri" panose="020F0502020204030204" pitchFamily="34" charset="0"/>
              </a:rPr>
              <a:t>p</a:t>
            </a:r>
            <a:r>
              <a:rPr lang="en-US" sz="1800" i="1" spc="10" dirty="0">
                <a:effectLst/>
                <a:ea typeface="Times New Roman" panose="02020603050405020304" pitchFamily="18" charset="0"/>
                <a:cs typeface="Calibri" panose="020F0502020204030204" pitchFamily="34" charset="0"/>
              </a:rPr>
              <a:t>l</a:t>
            </a:r>
            <a:r>
              <a:rPr lang="en-US" sz="1800" i="1" spc="-15" dirty="0">
                <a:effectLst/>
                <a:ea typeface="Times New Roman" panose="02020603050405020304" pitchFamily="18" charset="0"/>
                <a:cs typeface="Calibri" panose="020F0502020204030204" pitchFamily="34" charset="0"/>
              </a:rPr>
              <a:t>e</a:t>
            </a:r>
            <a:r>
              <a:rPr lang="en-US" sz="1800" i="1" spc="10" dirty="0">
                <a:effectLst/>
                <a:ea typeface="Times New Roman" panose="02020603050405020304" pitchFamily="18" charset="0"/>
                <a:cs typeface="Calibri" panose="020F0502020204030204" pitchFamily="34" charset="0"/>
              </a:rPr>
              <a:t>m</a:t>
            </a:r>
            <a:r>
              <a:rPr lang="en-US" sz="1800" i="1" spc="-15" dirty="0">
                <a:effectLst/>
                <a:ea typeface="Times New Roman" panose="02020603050405020304" pitchFamily="18" charset="0"/>
                <a:cs typeface="Calibri" panose="020F0502020204030204" pitchFamily="34" charset="0"/>
              </a:rPr>
              <a:t>e</a:t>
            </a:r>
            <a:r>
              <a:rPr lang="en-US" sz="1800" i="1" spc="25" dirty="0">
                <a:effectLst/>
                <a:ea typeface="Times New Roman" panose="02020603050405020304" pitchFamily="18" charset="0"/>
                <a:cs typeface="Calibri" panose="020F0502020204030204" pitchFamily="34" charset="0"/>
              </a:rPr>
              <a:t>n</a:t>
            </a:r>
            <a:r>
              <a:rPr lang="en-US" sz="1800" i="1" spc="10" dirty="0">
                <a:effectLst/>
                <a:ea typeface="Times New Roman" panose="02020603050405020304" pitchFamily="18" charset="0"/>
                <a:cs typeface="Calibri" panose="020F0502020204030204" pitchFamily="34" charset="0"/>
              </a:rPr>
              <a:t>ti</a:t>
            </a:r>
            <a:r>
              <a:rPr lang="en-US" sz="1800" i="1" spc="25" dirty="0">
                <a:effectLst/>
                <a:ea typeface="Times New Roman" panose="02020603050405020304" pitchFamily="18" charset="0"/>
                <a:cs typeface="Calibri" panose="020F0502020204030204" pitchFamily="34" charset="0"/>
              </a:rPr>
              <a:t>n</a:t>
            </a:r>
            <a:r>
              <a:rPr lang="en-US" sz="1800" i="1" dirty="0">
                <a:effectLst/>
                <a:ea typeface="Times New Roman" panose="02020603050405020304" pitchFamily="18" charset="0"/>
                <a:cs typeface="Calibri" panose="020F0502020204030204" pitchFamily="34" charset="0"/>
              </a:rPr>
              <a:t>g</a:t>
            </a:r>
            <a:r>
              <a:rPr lang="en-US" sz="1800" i="1" spc="25"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t</a:t>
            </a:r>
            <a:r>
              <a:rPr lang="en-US" sz="1800" i="1" spc="25" dirty="0">
                <a:effectLst/>
                <a:ea typeface="Times New Roman" panose="02020603050405020304" pitchFamily="18" charset="0"/>
                <a:cs typeface="Calibri" panose="020F0502020204030204" pitchFamily="34" charset="0"/>
              </a:rPr>
              <a:t>h</a:t>
            </a:r>
            <a:r>
              <a:rPr lang="en-US" sz="1800" i="1" dirty="0">
                <a:effectLst/>
                <a:ea typeface="Times New Roman" panose="02020603050405020304" pitchFamily="18" charset="0"/>
                <a:cs typeface="Calibri" panose="020F0502020204030204" pitchFamily="34" charset="0"/>
              </a:rPr>
              <a:t>e</a:t>
            </a:r>
            <a:r>
              <a:rPr lang="en-US" sz="1800" i="1" spc="5"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N</a:t>
            </a:r>
            <a:r>
              <a:rPr lang="en-US" sz="1800" i="1" spc="10" dirty="0">
                <a:effectLst/>
                <a:ea typeface="Times New Roman" panose="02020603050405020304" pitchFamily="18" charset="0"/>
                <a:cs typeface="Calibri" panose="020F0502020204030204" pitchFamily="34" charset="0"/>
              </a:rPr>
              <a:t>ati</a:t>
            </a:r>
            <a:r>
              <a:rPr lang="en-US" sz="1800" i="1" spc="-25" dirty="0">
                <a:effectLst/>
                <a:ea typeface="Times New Roman" panose="02020603050405020304" pitchFamily="18" charset="0"/>
                <a:cs typeface="Calibri" panose="020F0502020204030204" pitchFamily="34" charset="0"/>
              </a:rPr>
              <a:t>o</a:t>
            </a:r>
            <a:r>
              <a:rPr lang="en-US" sz="1800" i="1" spc="25" dirty="0">
                <a:effectLst/>
                <a:ea typeface="Times New Roman" panose="02020603050405020304" pitchFamily="18" charset="0"/>
                <a:cs typeface="Calibri" panose="020F0502020204030204" pitchFamily="34" charset="0"/>
              </a:rPr>
              <a:t>n</a:t>
            </a:r>
            <a:r>
              <a:rPr lang="en-US" sz="1800" i="1" spc="10" dirty="0">
                <a:effectLst/>
                <a:ea typeface="Times New Roman" panose="02020603050405020304" pitchFamily="18" charset="0"/>
                <a:cs typeface="Calibri" panose="020F0502020204030204" pitchFamily="34" charset="0"/>
              </a:rPr>
              <a:t>a</a:t>
            </a:r>
            <a:r>
              <a:rPr lang="en-US" sz="1800" i="1" dirty="0">
                <a:effectLst/>
                <a:ea typeface="Times New Roman" panose="02020603050405020304" pitchFamily="18" charset="0"/>
                <a:cs typeface="Calibri" panose="020F0502020204030204" pitchFamily="34" charset="0"/>
              </a:rPr>
              <a:t>l</a:t>
            </a:r>
            <a:r>
              <a:rPr lang="en-US" sz="1800" i="1" spc="30"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F</a:t>
            </a:r>
            <a:r>
              <a:rPr lang="en-US" sz="1800" i="1" spc="-25" dirty="0">
                <a:effectLst/>
                <a:ea typeface="Times New Roman" panose="02020603050405020304" pitchFamily="18" charset="0"/>
                <a:cs typeface="Calibri" panose="020F0502020204030204" pitchFamily="34" charset="0"/>
              </a:rPr>
              <a:t>o</a:t>
            </a:r>
            <a:r>
              <a:rPr lang="en-US" sz="1800" i="1" spc="25" dirty="0">
                <a:effectLst/>
                <a:ea typeface="Times New Roman" panose="02020603050405020304" pitchFamily="18" charset="0"/>
                <a:cs typeface="Calibri" panose="020F0502020204030204" pitchFamily="34" charset="0"/>
              </a:rPr>
              <a:t>r</a:t>
            </a:r>
            <a:r>
              <a:rPr lang="en-US" sz="1800" i="1" spc="-15" dirty="0">
                <a:effectLst/>
                <a:ea typeface="Times New Roman" panose="02020603050405020304" pitchFamily="18" charset="0"/>
                <a:cs typeface="Calibri" panose="020F0502020204030204" pitchFamily="34" charset="0"/>
              </a:rPr>
              <a:t>e</a:t>
            </a:r>
            <a:r>
              <a:rPr lang="en-US" sz="1800" i="1" spc="-10" dirty="0">
                <a:effectLst/>
                <a:ea typeface="Times New Roman" panose="02020603050405020304" pitchFamily="18" charset="0"/>
                <a:cs typeface="Calibri" panose="020F0502020204030204" pitchFamily="34" charset="0"/>
              </a:rPr>
              <a:t>s</a:t>
            </a:r>
            <a:r>
              <a:rPr lang="en-US" sz="1800" i="1" dirty="0">
                <a:effectLst/>
                <a:ea typeface="Times New Roman" panose="02020603050405020304" pitchFamily="18" charset="0"/>
                <a:cs typeface="Calibri" panose="020F0502020204030204" pitchFamily="34" charset="0"/>
              </a:rPr>
              <a:t>t</a:t>
            </a:r>
            <a:r>
              <a:rPr lang="en-US" sz="1800" i="1" spc="25"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P</a:t>
            </a:r>
            <a:r>
              <a:rPr lang="en-US" sz="1800" i="1" spc="25" dirty="0">
                <a:effectLst/>
                <a:ea typeface="Times New Roman" panose="02020603050405020304" pitchFamily="18" charset="0"/>
                <a:cs typeface="Calibri" panose="020F0502020204030204" pitchFamily="34" charset="0"/>
              </a:rPr>
              <a:t>r</a:t>
            </a:r>
            <a:r>
              <a:rPr lang="en-US" sz="1800" i="1" spc="-25" dirty="0">
                <a:effectLst/>
                <a:ea typeface="Times New Roman" panose="02020603050405020304" pitchFamily="18" charset="0"/>
                <a:cs typeface="Calibri" panose="020F0502020204030204" pitchFamily="34" charset="0"/>
              </a:rPr>
              <a:t>o</a:t>
            </a:r>
            <a:r>
              <a:rPr lang="en-US" sz="1800" i="1" spc="10" dirty="0">
                <a:effectLst/>
                <a:ea typeface="Times New Roman" panose="02020603050405020304" pitchFamily="18" charset="0"/>
                <a:cs typeface="Calibri" panose="020F0502020204030204" pitchFamily="34" charset="0"/>
              </a:rPr>
              <a:t>t</a:t>
            </a:r>
            <a:r>
              <a:rPr lang="en-US" sz="1800" i="1" spc="-15" dirty="0">
                <a:effectLst/>
                <a:ea typeface="Times New Roman" panose="02020603050405020304" pitchFamily="18" charset="0"/>
                <a:cs typeface="Calibri" panose="020F0502020204030204" pitchFamily="34" charset="0"/>
              </a:rPr>
              <a:t>ec</a:t>
            </a:r>
            <a:r>
              <a:rPr lang="en-US" sz="1800" i="1" spc="10" dirty="0">
                <a:effectLst/>
                <a:ea typeface="Times New Roman" panose="02020603050405020304" pitchFamily="18" charset="0"/>
                <a:cs typeface="Calibri" panose="020F0502020204030204" pitchFamily="34" charset="0"/>
              </a:rPr>
              <a:t>ti</a:t>
            </a:r>
            <a:r>
              <a:rPr lang="en-US" sz="1800" i="1" spc="-25" dirty="0">
                <a:effectLst/>
                <a:ea typeface="Times New Roman" panose="02020603050405020304" pitchFamily="18" charset="0"/>
                <a:cs typeface="Calibri" panose="020F0502020204030204" pitchFamily="34" charset="0"/>
              </a:rPr>
              <a:t>o</a:t>
            </a:r>
            <a:r>
              <a:rPr lang="en-US" sz="1800" i="1" dirty="0">
                <a:effectLst/>
                <a:ea typeface="Times New Roman" panose="02020603050405020304" pitchFamily="18" charset="0"/>
                <a:cs typeface="Calibri" panose="020F0502020204030204" pitchFamily="34" charset="0"/>
              </a:rPr>
              <a:t>n</a:t>
            </a:r>
            <a:r>
              <a:rPr lang="en-US" sz="1800" i="1" spc="50"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a</a:t>
            </a:r>
            <a:r>
              <a:rPr lang="en-US" sz="1800" i="1" spc="25" dirty="0">
                <a:effectLst/>
                <a:ea typeface="Times New Roman" panose="02020603050405020304" pitchFamily="18" charset="0"/>
                <a:cs typeface="Calibri" panose="020F0502020204030204" pitchFamily="34" charset="0"/>
              </a:rPr>
              <a:t>n</a:t>
            </a:r>
            <a:r>
              <a:rPr lang="en-US" sz="1800" i="1" dirty="0">
                <a:effectLst/>
                <a:ea typeface="Times New Roman" panose="02020603050405020304" pitchFamily="18" charset="0"/>
                <a:cs typeface="Calibri" panose="020F0502020204030204" pitchFamily="34" charset="0"/>
              </a:rPr>
              <a:t>d</a:t>
            </a:r>
            <a:r>
              <a:rPr lang="en-US" sz="1800" i="1" spc="15" dirty="0">
                <a:effectLst/>
                <a:ea typeface="Times New Roman" panose="02020603050405020304" pitchFamily="18" charset="0"/>
                <a:cs typeface="Calibri" panose="020F0502020204030204" pitchFamily="34" charset="0"/>
              </a:rPr>
              <a:t> </a:t>
            </a:r>
            <a:r>
              <a:rPr lang="en-US" sz="1800" i="1" spc="-15" dirty="0">
                <a:effectLst/>
                <a:ea typeface="Times New Roman" panose="02020603050405020304" pitchFamily="18" charset="0"/>
                <a:cs typeface="Calibri" panose="020F0502020204030204" pitchFamily="34" charset="0"/>
              </a:rPr>
              <a:t>L</a:t>
            </a:r>
            <a:r>
              <a:rPr lang="en-US" sz="1800" i="1" spc="10" dirty="0">
                <a:effectLst/>
                <a:ea typeface="Times New Roman" panose="02020603050405020304" pitchFamily="18" charset="0"/>
                <a:cs typeface="Calibri" panose="020F0502020204030204" pitchFamily="34" charset="0"/>
              </a:rPr>
              <a:t>a</a:t>
            </a:r>
            <a:r>
              <a:rPr lang="en-US" sz="1800" i="1" spc="25" dirty="0">
                <a:effectLst/>
                <a:ea typeface="Times New Roman" panose="02020603050405020304" pitchFamily="18" charset="0"/>
                <a:cs typeface="Calibri" panose="020F0502020204030204" pitchFamily="34" charset="0"/>
              </a:rPr>
              <a:t>n</a:t>
            </a:r>
            <a:r>
              <a:rPr lang="en-US" sz="1800" i="1" dirty="0">
                <a:effectLst/>
                <a:ea typeface="Times New Roman" panose="02020603050405020304" pitchFamily="18" charset="0"/>
                <a:cs typeface="Calibri" panose="020F0502020204030204" pitchFamily="34" charset="0"/>
              </a:rPr>
              <a:t>d</a:t>
            </a:r>
            <a:r>
              <a:rPr lang="en-US" sz="1800" i="1" spc="20" dirty="0">
                <a:effectLst/>
                <a:ea typeface="Times New Roman" panose="02020603050405020304" pitchFamily="18" charset="0"/>
                <a:cs typeface="Calibri" panose="020F0502020204030204" pitchFamily="34" charset="0"/>
              </a:rPr>
              <a:t> </a:t>
            </a:r>
            <a:r>
              <a:rPr lang="en-US" sz="1800" i="1" dirty="0">
                <a:effectLst/>
                <a:ea typeface="Times New Roman" panose="02020603050405020304" pitchFamily="18" charset="0"/>
                <a:cs typeface="Calibri" panose="020F0502020204030204" pitchFamily="34" charset="0"/>
              </a:rPr>
              <a:t>C</a:t>
            </a:r>
            <a:r>
              <a:rPr lang="en-US" sz="1800" i="1" spc="-25" dirty="0">
                <a:effectLst/>
                <a:ea typeface="Times New Roman" panose="02020603050405020304" pitchFamily="18" charset="0"/>
                <a:cs typeface="Calibri" panose="020F0502020204030204" pitchFamily="34" charset="0"/>
              </a:rPr>
              <a:t>o</a:t>
            </a:r>
            <a:r>
              <a:rPr lang="en-US" sz="1800" i="1" spc="25" dirty="0">
                <a:effectLst/>
                <a:ea typeface="Times New Roman" panose="02020603050405020304" pitchFamily="18" charset="0"/>
                <a:cs typeface="Calibri" panose="020F0502020204030204" pitchFamily="34" charset="0"/>
              </a:rPr>
              <a:t>n</a:t>
            </a:r>
            <a:r>
              <a:rPr lang="en-US" sz="1800" i="1" spc="-25" dirty="0">
                <a:effectLst/>
                <a:ea typeface="Times New Roman" panose="02020603050405020304" pitchFamily="18" charset="0"/>
                <a:cs typeface="Calibri" panose="020F0502020204030204" pitchFamily="34" charset="0"/>
              </a:rPr>
              <a:t>v</a:t>
            </a:r>
            <a:r>
              <a:rPr lang="en-US" sz="1800" i="1" spc="-15" dirty="0">
                <a:effectLst/>
                <a:ea typeface="Times New Roman" panose="02020603050405020304" pitchFamily="18" charset="0"/>
                <a:cs typeface="Calibri" panose="020F0502020204030204" pitchFamily="34" charset="0"/>
              </a:rPr>
              <a:t>e</a:t>
            </a:r>
            <a:r>
              <a:rPr lang="en-US" sz="1800" i="1" spc="25" dirty="0">
                <a:effectLst/>
                <a:ea typeface="Times New Roman" panose="02020603050405020304" pitchFamily="18" charset="0"/>
                <a:cs typeface="Calibri" panose="020F0502020204030204" pitchFamily="34" charset="0"/>
              </a:rPr>
              <a:t>r</a:t>
            </a:r>
            <a:r>
              <a:rPr lang="en-US" sz="1800" i="1" spc="-10" dirty="0">
                <a:effectLst/>
                <a:ea typeface="Times New Roman" panose="02020603050405020304" pitchFamily="18" charset="0"/>
                <a:cs typeface="Calibri" panose="020F0502020204030204" pitchFamily="34" charset="0"/>
              </a:rPr>
              <a:t>s</a:t>
            </a:r>
            <a:r>
              <a:rPr lang="en-US" sz="1800" i="1" spc="10" dirty="0">
                <a:effectLst/>
                <a:ea typeface="Times New Roman" panose="02020603050405020304" pitchFamily="18" charset="0"/>
                <a:cs typeface="Calibri" panose="020F0502020204030204" pitchFamily="34" charset="0"/>
              </a:rPr>
              <a:t>i</a:t>
            </a:r>
            <a:r>
              <a:rPr lang="en-US" sz="1800" i="1" spc="-25" dirty="0">
                <a:effectLst/>
                <a:ea typeface="Times New Roman" panose="02020603050405020304" pitchFamily="18" charset="0"/>
                <a:cs typeface="Calibri" panose="020F0502020204030204" pitchFamily="34" charset="0"/>
              </a:rPr>
              <a:t>o</a:t>
            </a:r>
            <a:r>
              <a:rPr lang="en-US" sz="1800" i="1" dirty="0">
                <a:effectLst/>
                <a:ea typeface="Times New Roman" panose="02020603050405020304" pitchFamily="18" charset="0"/>
                <a:cs typeface="Calibri" panose="020F0502020204030204" pitchFamily="34" charset="0"/>
              </a:rPr>
              <a:t>n</a:t>
            </a:r>
            <a:r>
              <a:rPr lang="en-US" sz="1800" i="1" spc="45"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P</a:t>
            </a:r>
            <a:r>
              <a:rPr lang="en-US" sz="1800" i="1" spc="25" dirty="0">
                <a:effectLst/>
                <a:ea typeface="Times New Roman" panose="02020603050405020304" pitchFamily="18" charset="0"/>
                <a:cs typeface="Calibri" panose="020F0502020204030204" pitchFamily="34" charset="0"/>
              </a:rPr>
              <a:t>r</a:t>
            </a:r>
            <a:r>
              <a:rPr lang="en-US" sz="1800" i="1" spc="-25" dirty="0">
                <a:effectLst/>
                <a:ea typeface="Times New Roman" panose="02020603050405020304" pitchFamily="18" charset="0"/>
                <a:cs typeface="Calibri" panose="020F0502020204030204" pitchFamily="34" charset="0"/>
              </a:rPr>
              <a:t>o</a:t>
            </a:r>
            <a:r>
              <a:rPr lang="en-US" sz="1800" i="1" dirty="0">
                <a:effectLst/>
                <a:ea typeface="Times New Roman" panose="02020603050405020304" pitchFamily="18" charset="0"/>
                <a:cs typeface="Calibri" panose="020F0502020204030204" pitchFamily="34" charset="0"/>
              </a:rPr>
              <a:t>g</a:t>
            </a:r>
            <a:r>
              <a:rPr lang="en-US" sz="1800" i="1" spc="25" dirty="0">
                <a:effectLst/>
                <a:ea typeface="Times New Roman" panose="02020603050405020304" pitchFamily="18" charset="0"/>
                <a:cs typeface="Calibri" panose="020F0502020204030204" pitchFamily="34" charset="0"/>
              </a:rPr>
              <a:t>r</a:t>
            </a:r>
            <a:r>
              <a:rPr lang="en-US" sz="1800" i="1" spc="10" dirty="0">
                <a:effectLst/>
                <a:ea typeface="Times New Roman" panose="02020603050405020304" pitchFamily="18" charset="0"/>
                <a:cs typeface="Calibri" panose="020F0502020204030204" pitchFamily="34" charset="0"/>
              </a:rPr>
              <a:t>am</a:t>
            </a:r>
            <a:r>
              <a:rPr lang="en-US" sz="1800" i="1" spc="-10" dirty="0">
                <a:effectLst/>
                <a:ea typeface="Times New Roman" panose="02020603050405020304" pitchFamily="18" charset="0"/>
                <a:cs typeface="Calibri" panose="020F0502020204030204" pitchFamily="34" charset="0"/>
              </a:rPr>
              <a:t>s</a:t>
            </a:r>
            <a:r>
              <a:rPr lang="en-US" sz="1800" i="1" dirty="0">
                <a:effectLst/>
                <a:ea typeface="Times New Roman" panose="02020603050405020304" pitchFamily="18" charset="0"/>
                <a:cs typeface="Calibri" panose="020F0502020204030204" pitchFamily="34" charset="0"/>
              </a:rPr>
              <a:t>:</a:t>
            </a:r>
            <a:r>
              <a:rPr lang="en-US" sz="1800" i="1" spc="25" dirty="0">
                <a:effectLst/>
                <a:ea typeface="Times New Roman" panose="02020603050405020304" pitchFamily="18" charset="0"/>
                <a:cs typeface="Calibri" panose="020F0502020204030204" pitchFamily="34" charset="0"/>
              </a:rPr>
              <a:t> </a:t>
            </a:r>
            <a:r>
              <a:rPr lang="en-US" sz="1800" i="1" dirty="0">
                <a:effectLst/>
                <a:ea typeface="Times New Roman" panose="02020603050405020304" pitchFamily="18" charset="0"/>
                <a:cs typeface="Calibri" panose="020F0502020204030204" pitchFamily="34" charset="0"/>
              </a:rPr>
              <a:t>I</a:t>
            </a:r>
            <a:r>
              <a:rPr lang="en-US" sz="1800" i="1" spc="10" dirty="0">
                <a:effectLst/>
                <a:ea typeface="Times New Roman" panose="02020603050405020304" pitchFamily="18" charset="0"/>
                <a:cs typeface="Calibri" panose="020F0502020204030204" pitchFamily="34" charset="0"/>
              </a:rPr>
              <a:t>m</a:t>
            </a:r>
            <a:r>
              <a:rPr lang="en-US" sz="1800" i="1" dirty="0">
                <a:effectLst/>
                <a:ea typeface="Times New Roman" panose="02020603050405020304" pitchFamily="18" charset="0"/>
                <a:cs typeface="Calibri" panose="020F0502020204030204" pitchFamily="34" charset="0"/>
              </a:rPr>
              <a:t>p</a:t>
            </a:r>
            <a:r>
              <a:rPr lang="en-US" sz="1800" i="1" spc="10" dirty="0">
                <a:effectLst/>
                <a:ea typeface="Times New Roman" panose="02020603050405020304" pitchFamily="18" charset="0"/>
                <a:cs typeface="Calibri" panose="020F0502020204030204" pitchFamily="34" charset="0"/>
              </a:rPr>
              <a:t>a</a:t>
            </a:r>
            <a:r>
              <a:rPr lang="en-US" sz="1800" i="1" spc="-15" dirty="0">
                <a:effectLst/>
                <a:ea typeface="Times New Roman" panose="02020603050405020304" pitchFamily="18" charset="0"/>
                <a:cs typeface="Calibri" panose="020F0502020204030204" pitchFamily="34" charset="0"/>
              </a:rPr>
              <a:t>c</a:t>
            </a:r>
            <a:r>
              <a:rPr lang="en-US" sz="1800" i="1" spc="10" dirty="0">
                <a:effectLst/>
                <a:ea typeface="Times New Roman" panose="02020603050405020304" pitchFamily="18" charset="0"/>
                <a:cs typeface="Calibri" panose="020F0502020204030204" pitchFamily="34" charset="0"/>
              </a:rPr>
              <a:t>t</a:t>
            </a:r>
            <a:r>
              <a:rPr lang="en-US" sz="1800" i="1" dirty="0">
                <a:effectLst/>
                <a:ea typeface="Times New Roman" panose="02020603050405020304" pitchFamily="18" charset="0"/>
                <a:cs typeface="Calibri" panose="020F0502020204030204" pitchFamily="34" charset="0"/>
              </a:rPr>
              <a:t>s</a:t>
            </a:r>
            <a:r>
              <a:rPr lang="en-US" sz="1800" i="1" spc="15" dirty="0">
                <a:effectLst/>
                <a:ea typeface="Times New Roman" panose="02020603050405020304" pitchFamily="18" charset="0"/>
                <a:cs typeface="Calibri" panose="020F0502020204030204" pitchFamily="34" charset="0"/>
              </a:rPr>
              <a:t> </a:t>
            </a:r>
            <a:r>
              <a:rPr lang="en-US" sz="1800" i="1" spc="10" dirty="0">
                <a:effectLst/>
                <a:ea typeface="Times New Roman" panose="02020603050405020304" pitchFamily="18" charset="0"/>
                <a:cs typeface="Calibri" panose="020F0502020204030204" pitchFamily="34" charset="0"/>
              </a:rPr>
              <a:t>a</a:t>
            </a:r>
            <a:r>
              <a:rPr lang="en-US" sz="1800" i="1" spc="25" dirty="0">
                <a:effectLst/>
                <a:ea typeface="Times New Roman" panose="02020603050405020304" pitchFamily="18" charset="0"/>
                <a:cs typeface="Calibri" panose="020F0502020204030204" pitchFamily="34" charset="0"/>
              </a:rPr>
              <a:t>n</a:t>
            </a:r>
            <a:r>
              <a:rPr lang="en-US" sz="1800" i="1" dirty="0">
                <a:effectLst/>
                <a:ea typeface="Times New Roman" panose="02020603050405020304" pitchFamily="18" charset="0"/>
                <a:cs typeface="Calibri" panose="020F0502020204030204" pitchFamily="34" charset="0"/>
              </a:rPr>
              <a:t>d </a:t>
            </a:r>
            <a:r>
              <a:rPr lang="en-US" sz="1800" i="1" spc="-15" dirty="0">
                <a:effectLst/>
                <a:ea typeface="Times New Roman" panose="02020603050405020304" pitchFamily="18" charset="0"/>
                <a:cs typeface="Calibri" panose="020F0502020204030204" pitchFamily="34" charset="0"/>
              </a:rPr>
              <a:t>Le</a:t>
            </a:r>
            <a:r>
              <a:rPr lang="en-US" sz="1800" i="1" spc="-10" dirty="0">
                <a:effectLst/>
                <a:ea typeface="Times New Roman" panose="02020603050405020304" pitchFamily="18" charset="0"/>
                <a:cs typeface="Calibri" panose="020F0502020204030204" pitchFamily="34" charset="0"/>
              </a:rPr>
              <a:t>ss</a:t>
            </a:r>
            <a:r>
              <a:rPr lang="en-US" sz="1800" i="1" spc="-25" dirty="0">
                <a:effectLst/>
                <a:ea typeface="Times New Roman" panose="02020603050405020304" pitchFamily="18" charset="0"/>
                <a:cs typeface="Calibri" panose="020F0502020204030204" pitchFamily="34" charset="0"/>
              </a:rPr>
              <a:t>o</a:t>
            </a:r>
            <a:r>
              <a:rPr lang="en-US" sz="1800" i="1" spc="25" dirty="0">
                <a:effectLst/>
                <a:ea typeface="Times New Roman" panose="02020603050405020304" pitchFamily="18" charset="0"/>
                <a:cs typeface="Calibri" panose="020F0502020204030204" pitchFamily="34" charset="0"/>
              </a:rPr>
              <a:t>n</a:t>
            </a:r>
            <a:r>
              <a:rPr lang="en-US" sz="1800" i="1" spc="-10" dirty="0">
                <a:effectLst/>
                <a:ea typeface="Times New Roman" panose="02020603050405020304" pitchFamily="18" charset="0"/>
                <a:cs typeface="Calibri" panose="020F0502020204030204" pitchFamily="34" charset="0"/>
              </a:rPr>
              <a:t>s</a:t>
            </a:r>
            <a:r>
              <a:rPr lang="en-US" sz="1800" i="1" dirty="0">
                <a:effectLst/>
                <a:ea typeface="Times New Roman" panose="02020603050405020304" pitchFamily="18" charset="0"/>
                <a:cs typeface="Calibri" panose="020F0502020204030204" pitchFamily="34" charset="0"/>
              </a:rPr>
              <a:t>.</a:t>
            </a:r>
            <a:endParaRPr lang="en-US" sz="1800" dirty="0">
              <a:effectLst/>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ea typeface="Calibri" panose="020F0502020204030204" pitchFamily="34" charset="0"/>
                <a:cs typeface="Arial" panose="020B0604020202020204" pitchFamily="34" charset="0"/>
              </a:rPr>
              <a:t>Zheng Yisheng and Zuo Ting. 2002. Evaluation Report: China Council for International Cooperation on Environment and Development (CCICED) Western China Forests and Grasslands Task Force 2000–2002, April, Beijing, p. 30.</a:t>
            </a:r>
          </a:p>
          <a:p>
            <a:endParaRPr lang="en-US" dirty="0"/>
          </a:p>
        </p:txBody>
      </p:sp>
    </p:spTree>
    <p:extLst>
      <p:ext uri="{BB962C8B-B14F-4D97-AF65-F5344CB8AC3E}">
        <p14:creationId xmlns:p14="http://schemas.microsoft.com/office/powerpoint/2010/main" val="249329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D91C13-5DEE-4EF8-90FB-455AB655FFE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0752" r="11261" b="9508"/>
          <a:stretch/>
        </p:blipFill>
        <p:spPr>
          <a:xfrm>
            <a:off x="351691" y="281355"/>
            <a:ext cx="11475217" cy="6189783"/>
          </a:xfrm>
          <a:prstGeom prst="rect">
            <a:avLst/>
          </a:prstGeom>
        </p:spPr>
      </p:pic>
      <p:sp>
        <p:nvSpPr>
          <p:cNvPr id="8" name="Rectangle 7">
            <a:extLst>
              <a:ext uri="{FF2B5EF4-FFF2-40B4-BE49-F238E27FC236}">
                <a16:creationId xmlns:a16="http://schemas.microsoft.com/office/drawing/2014/main" id="{B6944A02-F6A4-439C-A445-D898292E184D}"/>
              </a:ext>
            </a:extLst>
          </p:cNvPr>
          <p:cNvSpPr/>
          <p:nvPr/>
        </p:nvSpPr>
        <p:spPr>
          <a:xfrm>
            <a:off x="3205425" y="4044663"/>
            <a:ext cx="5489013" cy="49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25F7285-4D13-4AB7-B7D5-A951A7B06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395" y="4110952"/>
            <a:ext cx="2138488" cy="375608"/>
          </a:xfrm>
          <a:prstGeom prst="rect">
            <a:avLst/>
          </a:prstGeom>
        </p:spPr>
      </p:pic>
    </p:spTree>
    <p:extLst>
      <p:ext uri="{BB962C8B-B14F-4D97-AF65-F5344CB8AC3E}">
        <p14:creationId xmlns:p14="http://schemas.microsoft.com/office/powerpoint/2010/main" val="116539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E80E-1FA7-4E8E-B0CF-579A93E69CEF}"/>
              </a:ext>
            </a:extLst>
          </p:cNvPr>
          <p:cNvSpPr>
            <a:spLocks noGrp="1"/>
          </p:cNvSpPr>
          <p:nvPr>
            <p:ph type="ctrTitle"/>
          </p:nvPr>
        </p:nvSpPr>
        <p:spPr/>
        <p:txBody>
          <a:bodyPr>
            <a:normAutofit fontScale="90000"/>
          </a:bodyPr>
          <a:lstStyle/>
          <a:p>
            <a:r>
              <a:rPr lang="en-US" sz="3600" i="1" dirty="0">
                <a:latin typeface="Avenir Next LT Pro Light" panose="020B0604020202020204" pitchFamily="34" charset="0"/>
              </a:rPr>
              <a:t>How did an Indian woman come a long way? </a:t>
            </a:r>
            <a:br>
              <a:rPr lang="en-US" sz="3600" i="1" dirty="0">
                <a:latin typeface="Avenir Next LT Pro Light" panose="020B0604020202020204" pitchFamily="34" charset="0"/>
              </a:rPr>
            </a:br>
            <a:br>
              <a:rPr lang="en-US" sz="3600" i="1" dirty="0">
                <a:latin typeface="Avenir Next LT Pro Light" panose="020B0604020202020204" pitchFamily="34" charset="0"/>
              </a:rPr>
            </a:br>
            <a:r>
              <a:rPr lang="en-US" sz="3600" i="1" dirty="0">
                <a:latin typeface="Avenir Next LT Pro Light" panose="020B0604020202020204" pitchFamily="34" charset="0"/>
              </a:rPr>
              <a:t>Reflections and Life Lessons, Alumni Event, </a:t>
            </a:r>
            <a:r>
              <a:rPr lang="en-US" sz="3600" b="1" i="1" dirty="0">
                <a:latin typeface="Avenir Next LT Pro Light" panose="020B0604020202020204" pitchFamily="34" charset="0"/>
              </a:rPr>
              <a:t>June 18, 2022 </a:t>
            </a:r>
            <a:br>
              <a:rPr lang="en-US" sz="3600" i="1" dirty="0"/>
            </a:br>
            <a:endParaRPr lang="en-US" sz="3600" i="1" dirty="0"/>
          </a:p>
        </p:txBody>
      </p:sp>
      <p:sp>
        <p:nvSpPr>
          <p:cNvPr id="4" name="Subtitle 3">
            <a:extLst>
              <a:ext uri="{FF2B5EF4-FFF2-40B4-BE49-F238E27FC236}">
                <a16:creationId xmlns:a16="http://schemas.microsoft.com/office/drawing/2014/main" id="{38294FDC-8A24-4A07-97D9-132D3DB895B0}"/>
              </a:ext>
            </a:extLst>
          </p:cNvPr>
          <p:cNvSpPr>
            <a:spLocks noGrp="1"/>
          </p:cNvSpPr>
          <p:nvPr>
            <p:ph type="subTitle" idx="1"/>
          </p:nvPr>
        </p:nvSpPr>
        <p:spPr>
          <a:xfrm>
            <a:off x="5014994" y="6469011"/>
            <a:ext cx="8412839" cy="5009433"/>
          </a:xfrm>
        </p:spPr>
        <p:txBody>
          <a:bodyPr/>
          <a:lstStyle/>
          <a:p>
            <a:endParaRPr lang="en-US" dirty="0"/>
          </a:p>
          <a:p>
            <a:endParaRPr lang="en-US" dirty="0"/>
          </a:p>
        </p:txBody>
      </p:sp>
      <p:pic>
        <p:nvPicPr>
          <p:cNvPr id="1028" name="Picture 4">
            <a:hlinkClick r:id="rId2"/>
            <a:extLst>
              <a:ext uri="{FF2B5EF4-FFF2-40B4-BE49-F238E27FC236}">
                <a16:creationId xmlns:a16="http://schemas.microsoft.com/office/drawing/2014/main" id="{3F4A203B-5A91-4495-B052-B70AC0A4B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126" y="4094785"/>
            <a:ext cx="7661563" cy="130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0916-FE44-4A06-AC14-90D92A7DDBEC}"/>
              </a:ext>
            </a:extLst>
          </p:cNvPr>
          <p:cNvSpPr>
            <a:spLocks noGrp="1"/>
          </p:cNvSpPr>
          <p:nvPr>
            <p:ph type="title"/>
          </p:nvPr>
        </p:nvSpPr>
        <p:spPr>
          <a:xfrm>
            <a:off x="838200" y="290311"/>
            <a:ext cx="10515600" cy="1325563"/>
          </a:xfrm>
        </p:spPr>
        <p:txBody>
          <a:bodyPr/>
          <a:lstStyle/>
          <a:p>
            <a:r>
              <a:rPr lang="en-US" dirty="0"/>
              <a:t>A nurturing father ahead of his times</a:t>
            </a:r>
          </a:p>
        </p:txBody>
      </p:sp>
      <p:sp>
        <p:nvSpPr>
          <p:cNvPr id="6" name="Rectangle 5">
            <a:extLst>
              <a:ext uri="{FF2B5EF4-FFF2-40B4-BE49-F238E27FC236}">
                <a16:creationId xmlns:a16="http://schemas.microsoft.com/office/drawing/2014/main" id="{3B25849C-5E13-0DE0-27BA-BDEB062C4FC5}"/>
              </a:ext>
            </a:extLst>
          </p:cNvPr>
          <p:cNvSpPr/>
          <p:nvPr/>
        </p:nvSpPr>
        <p:spPr>
          <a:xfrm>
            <a:off x="724395" y="1615874"/>
            <a:ext cx="11067802" cy="662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F7D56D-E340-406A-8FCF-634FA89AB5C0}"/>
              </a:ext>
            </a:extLst>
          </p:cNvPr>
          <p:cNvSpPr>
            <a:spLocks noGrp="1"/>
          </p:cNvSpPr>
          <p:nvPr>
            <p:ph idx="1"/>
          </p:nvPr>
        </p:nvSpPr>
        <p:spPr>
          <a:xfrm>
            <a:off x="724395" y="953092"/>
            <a:ext cx="10951207" cy="5643852"/>
          </a:xfrm>
        </p:spPr>
        <p:txBody>
          <a:bodyPr>
            <a:normAutofit lnSpcReduction="10000"/>
          </a:bodyPr>
          <a:lstStyle/>
          <a:p>
            <a:r>
              <a:rPr lang="en-US" sz="1400" dirty="0">
                <a:latin typeface="Avenir Next LT Pro Light" panose="020B0304020202020204" pitchFamily="34" charset="0"/>
              </a:rPr>
              <a:t>I did not grow up in an environment which was restrictive of girl children</a:t>
            </a:r>
          </a:p>
          <a:p>
            <a:r>
              <a:rPr lang="en-US" sz="1400" dirty="0">
                <a:latin typeface="Avenir Next LT Pro Light" panose="020B0304020202020204" pitchFamily="34" charset="0"/>
              </a:rPr>
              <a:t>I was borne  in a brahmin family in Maharashtra in 1941 before India’s independence in 1947</a:t>
            </a:r>
          </a:p>
          <a:p>
            <a:r>
              <a:rPr lang="en-US" sz="1400" dirty="0">
                <a:latin typeface="Avenir Next LT Pro Light" panose="020B0304020202020204" pitchFamily="34" charset="0"/>
              </a:rPr>
              <a:t>A last unplanned child—</a:t>
            </a:r>
          </a:p>
          <a:p>
            <a:r>
              <a:rPr lang="en-US" sz="1400" dirty="0">
                <a:latin typeface="Avenir Next LT Pro Light" panose="020B0304020202020204" pitchFamily="34" charset="0"/>
              </a:rPr>
              <a:t>Unlike Malala borne in 1997 in the Swat valley under Taliban, there was freedom for girls, and expectation that all girls in my socio-economic (middle) class-will go to school and get education.</a:t>
            </a:r>
          </a:p>
          <a:p>
            <a:r>
              <a:rPr lang="en-US" sz="1400" dirty="0">
                <a:latin typeface="Avenir Next LT Pro Light" panose="020B0304020202020204" pitchFamily="34" charset="0"/>
              </a:rPr>
              <a:t>But I was a problem child and dropped out of more than one primary schools—so I was home schooled by my mother</a:t>
            </a:r>
          </a:p>
          <a:p>
            <a:r>
              <a:rPr lang="en-US" sz="1400" dirty="0">
                <a:latin typeface="Avenir Next LT Pro Light" panose="020B0304020202020204" pitchFamily="34" charset="0"/>
              </a:rPr>
              <a:t>By age 9 had completed 4</a:t>
            </a:r>
            <a:r>
              <a:rPr lang="en-US" sz="1400" baseline="30000" dirty="0">
                <a:latin typeface="Avenir Next LT Pro Light" panose="020B0304020202020204" pitchFamily="34" charset="0"/>
              </a:rPr>
              <a:t>th</a:t>
            </a:r>
            <a:r>
              <a:rPr lang="en-US" sz="1400" dirty="0">
                <a:latin typeface="Avenir Next LT Pro Light" panose="020B0304020202020204" pitchFamily="34" charset="0"/>
              </a:rPr>
              <a:t> grade education so could graduate from high school at age 14 and graduated from college at age 19</a:t>
            </a:r>
          </a:p>
          <a:p>
            <a:r>
              <a:rPr lang="en-US" sz="1400" dirty="0">
                <a:latin typeface="Avenir Next LT Pro Light" panose="020B0304020202020204" pitchFamily="34" charset="0"/>
              </a:rPr>
              <a:t>Girls were expected to get married by age 25, and bear children.</a:t>
            </a:r>
          </a:p>
          <a:p>
            <a:r>
              <a:rPr lang="en-US" sz="1400" dirty="0">
                <a:latin typeface="Avenir Next LT Pro Light" panose="020B0304020202020204" pitchFamily="34" charset="0"/>
              </a:rPr>
              <a:t>They were not  expected to have careers.</a:t>
            </a:r>
          </a:p>
          <a:p>
            <a:r>
              <a:rPr lang="en-US" sz="1400" dirty="0">
                <a:latin typeface="Avenir Next LT Pro Light" panose="020B0304020202020204" pitchFamily="34" charset="0"/>
              </a:rPr>
              <a:t>Unlike Malala, I was not a brilliant articulate child writing BBC blogs at the age of 13!</a:t>
            </a:r>
          </a:p>
          <a:p>
            <a:r>
              <a:rPr lang="en-US" sz="1400" dirty="0">
                <a:latin typeface="Avenir Next LT Pro Light" panose="020B0304020202020204" pitchFamily="34" charset="0"/>
              </a:rPr>
              <a:t>But unbeknown to me, like Malala’s, my father had big ambitions for me.</a:t>
            </a:r>
          </a:p>
          <a:p>
            <a:r>
              <a:rPr lang="en-US" sz="1400" dirty="0">
                <a:latin typeface="Avenir Next LT Pro Light" panose="020B0304020202020204" pitchFamily="34" charset="0"/>
              </a:rPr>
              <a:t>I was trained in classical music, was expected to participate in debating contests and run for president of student union!</a:t>
            </a:r>
          </a:p>
          <a:p>
            <a:r>
              <a:rPr lang="en-US" sz="1400" dirty="0">
                <a:latin typeface="Avenir Next LT Pro Light" panose="020B0304020202020204" pitchFamily="34" charset="0"/>
              </a:rPr>
              <a:t>I was a goofy girl—uninterested in school work and  interested in Bollywood/Hollywood movies.</a:t>
            </a:r>
          </a:p>
          <a:p>
            <a:r>
              <a:rPr lang="en-US" sz="1400" dirty="0">
                <a:latin typeface="Avenir Next LT Pro Light" panose="020B0304020202020204" pitchFamily="34" charset="0"/>
              </a:rPr>
              <a:t>I did not care much about intellectual life  or a career.</a:t>
            </a:r>
          </a:p>
          <a:p>
            <a:r>
              <a:rPr lang="en-US" sz="1400" dirty="0">
                <a:solidFill>
                  <a:srgbClr val="FF0000"/>
                </a:solidFill>
                <a:latin typeface="Avenir Next LT Pro Light" panose="020B0304020202020204" pitchFamily="34" charset="0"/>
              </a:rPr>
              <a:t>The first lesson of my life is that enlightened progressive parents well ahead of their times can accomplish a lot for their children provided they are nurturing and persistent.</a:t>
            </a:r>
          </a:p>
        </p:txBody>
      </p:sp>
    </p:spTree>
    <p:extLst>
      <p:ext uri="{BB962C8B-B14F-4D97-AF65-F5344CB8AC3E}">
        <p14:creationId xmlns:p14="http://schemas.microsoft.com/office/powerpoint/2010/main" val="25330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9A3F-9643-4A90-83D6-9F4EB168929D}"/>
              </a:ext>
            </a:extLst>
          </p:cNvPr>
          <p:cNvSpPr>
            <a:spLocks noGrp="1"/>
          </p:cNvSpPr>
          <p:nvPr>
            <p:ph type="title"/>
          </p:nvPr>
        </p:nvSpPr>
        <p:spPr/>
        <p:txBody>
          <a:bodyPr/>
          <a:lstStyle/>
          <a:p>
            <a:r>
              <a:rPr lang="en-US" dirty="0"/>
              <a:t>A supportive mother complementing my father’s mission</a:t>
            </a:r>
          </a:p>
        </p:txBody>
      </p:sp>
      <p:sp>
        <p:nvSpPr>
          <p:cNvPr id="7" name="Content Placeholder 6">
            <a:extLst>
              <a:ext uri="{FF2B5EF4-FFF2-40B4-BE49-F238E27FC236}">
                <a16:creationId xmlns:a16="http://schemas.microsoft.com/office/drawing/2014/main" id="{FCACEF8C-0F35-4CAA-8252-CB97EECC95F8}"/>
              </a:ext>
            </a:extLst>
          </p:cNvPr>
          <p:cNvSpPr>
            <a:spLocks noGrp="1"/>
          </p:cNvSpPr>
          <p:nvPr>
            <p:ph idx="1"/>
          </p:nvPr>
        </p:nvSpPr>
        <p:spPr>
          <a:xfrm>
            <a:off x="1451579" y="2514495"/>
            <a:ext cx="9603275" cy="3450613"/>
          </a:xfrm>
        </p:spPr>
        <p:txBody>
          <a:bodyPr>
            <a:normAutofit/>
          </a:bodyPr>
          <a:lstStyle/>
          <a:p>
            <a:r>
              <a:rPr lang="en-US" dirty="0"/>
              <a:t>My father wanted me to “do as well as or better than your brother,”</a:t>
            </a:r>
          </a:p>
          <a:p>
            <a:r>
              <a:rPr lang="en-US" dirty="0"/>
              <a:t>He would wake me up at 4 am to study for final exams, make me a cup of tea and would go for a walk. When he returned I would be fast asleep!</a:t>
            </a:r>
          </a:p>
          <a:p>
            <a:r>
              <a:rPr lang="en-US" dirty="0"/>
              <a:t>Where did my father’s ambition for me come from? I know not!</a:t>
            </a:r>
          </a:p>
          <a:p>
            <a:r>
              <a:rPr lang="en-US" dirty="0"/>
              <a:t>My loving mother was a great cook, a gardener and hospitable to all our friends. </a:t>
            </a:r>
          </a:p>
          <a:p>
            <a:r>
              <a:rPr lang="en-US" dirty="0"/>
              <a:t>She would say: “your father would want to know at dinner time if you entered the debating contest?” Be prepared to respond.</a:t>
            </a:r>
          </a:p>
        </p:txBody>
      </p:sp>
    </p:spTree>
    <p:extLst>
      <p:ext uri="{BB962C8B-B14F-4D97-AF65-F5344CB8AC3E}">
        <p14:creationId xmlns:p14="http://schemas.microsoft.com/office/powerpoint/2010/main" val="20486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EAEC-07BC-4B9C-A403-B09BD663AF2D}"/>
              </a:ext>
            </a:extLst>
          </p:cNvPr>
          <p:cNvSpPr>
            <a:spLocks noGrp="1"/>
          </p:cNvSpPr>
          <p:nvPr>
            <p:ph type="title"/>
          </p:nvPr>
        </p:nvSpPr>
        <p:spPr>
          <a:xfrm>
            <a:off x="7678370" y="1984443"/>
            <a:ext cx="4087306" cy="2889114"/>
          </a:xfrm>
        </p:spPr>
        <p:txBody>
          <a:bodyPr vert="horz" lIns="91440" tIns="45720" rIns="91440" bIns="45720" rtlCol="0" anchor="b">
            <a:noAutofit/>
          </a:bodyPr>
          <a:lstStyle/>
          <a:p>
            <a:r>
              <a:rPr lang="en-US" sz="2400" dirty="0"/>
              <a:t>A life full of opportunities, mentors, a truly large number of collaborators, supporters and detractors!</a:t>
            </a:r>
          </a:p>
        </p:txBody>
      </p:sp>
      <p:pic>
        <p:nvPicPr>
          <p:cNvPr id="18" name="Picture 4" descr="One in a crowd">
            <a:extLst>
              <a:ext uri="{FF2B5EF4-FFF2-40B4-BE49-F238E27FC236}">
                <a16:creationId xmlns:a16="http://schemas.microsoft.com/office/drawing/2014/main" id="{2F97A745-8A41-DD16-0A3F-DB702A393F81}"/>
              </a:ext>
            </a:extLst>
          </p:cNvPr>
          <p:cNvPicPr>
            <a:picLocks noChangeAspect="1"/>
          </p:cNvPicPr>
          <p:nvPr/>
        </p:nvPicPr>
        <p:blipFill rotWithShape="1">
          <a:blip r:embed="rId2"/>
          <a:srcRect l="15663" r="74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8262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F874-2269-433C-BA37-0982CCD090BF}"/>
              </a:ext>
            </a:extLst>
          </p:cNvPr>
          <p:cNvSpPr>
            <a:spLocks noGrp="1"/>
          </p:cNvSpPr>
          <p:nvPr>
            <p:ph type="title"/>
          </p:nvPr>
        </p:nvSpPr>
        <p:spPr>
          <a:xfrm>
            <a:off x="1451579" y="804519"/>
            <a:ext cx="10174364" cy="1049235"/>
          </a:xfrm>
        </p:spPr>
        <p:txBody>
          <a:bodyPr>
            <a:normAutofit fontScale="90000"/>
          </a:bodyPr>
          <a:lstStyle/>
          <a:p>
            <a:r>
              <a:rPr lang="en-US" dirty="0"/>
              <a:t> A fellowship at University of Chicago’s Economics Department at age 19</a:t>
            </a:r>
          </a:p>
        </p:txBody>
      </p:sp>
      <p:sp>
        <p:nvSpPr>
          <p:cNvPr id="3" name="Content Placeholder 2">
            <a:extLst>
              <a:ext uri="{FF2B5EF4-FFF2-40B4-BE49-F238E27FC236}">
                <a16:creationId xmlns:a16="http://schemas.microsoft.com/office/drawing/2014/main" id="{F3013A3D-51C1-407A-9235-03644250DEDA}"/>
              </a:ext>
            </a:extLst>
          </p:cNvPr>
          <p:cNvSpPr>
            <a:spLocks noGrp="1"/>
          </p:cNvSpPr>
          <p:nvPr>
            <p:ph idx="1"/>
          </p:nvPr>
        </p:nvSpPr>
        <p:spPr>
          <a:xfrm>
            <a:off x="1451579" y="2383867"/>
            <a:ext cx="9603275" cy="3450613"/>
          </a:xfrm>
        </p:spPr>
        <p:txBody>
          <a:bodyPr>
            <a:normAutofit fontScale="85000" lnSpcReduction="20000"/>
          </a:bodyPr>
          <a:lstStyle/>
          <a:p>
            <a:r>
              <a:rPr lang="en-US" dirty="0"/>
              <a:t>A friend of my brother was coming to Cornell for a Ph.D. in Sociology with a ford foundation grant. He asked my father if he could marry me.</a:t>
            </a:r>
          </a:p>
          <a:p>
            <a:r>
              <a:rPr lang="en-US" dirty="0"/>
              <a:t>My surprised father’s response was “she is too young to get married.” Must complete her education</a:t>
            </a:r>
          </a:p>
          <a:p>
            <a:r>
              <a:rPr lang="en-US" dirty="0"/>
              <a:t>When he persevered, my father’s response: “okey, only if she gets a scholarship like you to do graduate work in America—not just to be a bored housewife.”</a:t>
            </a:r>
          </a:p>
          <a:p>
            <a:r>
              <a:rPr lang="en-US" dirty="0"/>
              <a:t>That was a high bar, but luckily it worked. Professor David Hopper was on the admissions committee at U. of Chicago. I was given a fellowship-</a:t>
            </a:r>
          </a:p>
          <a:p>
            <a:r>
              <a:rPr lang="en-US" dirty="0"/>
              <a:t>I got married and went to U of Chicago as a graduate student, with a husband at Cornell—it completely changed my life trajectory!</a:t>
            </a:r>
          </a:p>
          <a:p>
            <a:r>
              <a:rPr lang="en-US" dirty="0">
                <a:solidFill>
                  <a:srgbClr val="FF0000"/>
                </a:solidFill>
              </a:rPr>
              <a:t>Second life’s lesson: Aim high! It works sometimes with the right constellation of stars!</a:t>
            </a:r>
          </a:p>
        </p:txBody>
      </p:sp>
    </p:spTree>
    <p:extLst>
      <p:ext uri="{BB962C8B-B14F-4D97-AF65-F5344CB8AC3E}">
        <p14:creationId xmlns:p14="http://schemas.microsoft.com/office/powerpoint/2010/main" val="148469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324F3-4AFC-4D5C-A435-62A3FAE2E348}"/>
              </a:ext>
            </a:extLst>
          </p:cNvPr>
          <p:cNvSpPr>
            <a:spLocks noGrp="1"/>
          </p:cNvSpPr>
          <p:nvPr>
            <p:ph type="title"/>
          </p:nvPr>
        </p:nvSpPr>
        <p:spPr/>
        <p:txBody>
          <a:bodyPr/>
          <a:lstStyle/>
          <a:p>
            <a:r>
              <a:rPr lang="en-US" dirty="0"/>
              <a:t>Moved to Cornell to Join my husband</a:t>
            </a:r>
          </a:p>
        </p:txBody>
      </p:sp>
      <p:sp>
        <p:nvSpPr>
          <p:cNvPr id="3" name="Content Placeholder 2">
            <a:extLst>
              <a:ext uri="{FF2B5EF4-FFF2-40B4-BE49-F238E27FC236}">
                <a16:creationId xmlns:a16="http://schemas.microsoft.com/office/drawing/2014/main" id="{AB24BD40-3692-46F3-8F5A-B526DE2E0465}"/>
              </a:ext>
            </a:extLst>
          </p:cNvPr>
          <p:cNvSpPr>
            <a:spLocks noGrp="1"/>
          </p:cNvSpPr>
          <p:nvPr>
            <p:ph idx="1"/>
          </p:nvPr>
        </p:nvSpPr>
        <p:spPr>
          <a:xfrm>
            <a:off x="1451578" y="2407618"/>
            <a:ext cx="9603275" cy="3450613"/>
          </a:xfrm>
        </p:spPr>
        <p:txBody>
          <a:bodyPr>
            <a:normAutofit fontScale="92500"/>
          </a:bodyPr>
          <a:lstStyle/>
          <a:p>
            <a:r>
              <a:rPr lang="en-US" dirty="0"/>
              <a:t>In due course I moved to Cornell, completed my Ph.D. in August 1965.</a:t>
            </a:r>
          </a:p>
          <a:p>
            <a:r>
              <a:rPr lang="en-US" dirty="0"/>
              <a:t>My son was borne in August 1965—fulfilling my mother’s expectation! Her concern: ‘ I was getting too old to bear a child—at age 24!</a:t>
            </a:r>
          </a:p>
          <a:p>
            <a:r>
              <a:rPr lang="en-US" dirty="0"/>
              <a:t>A son raised my status in the family! We moved to Canada when my son was ten days old. My ex-husband joined as a young assistant Professor at Queen’s University in Kingston Ontario.</a:t>
            </a:r>
          </a:p>
          <a:p>
            <a:r>
              <a:rPr lang="en-US" dirty="0"/>
              <a:t>I spent 5 years in Canada—doing odd jobs as an editor, going to India to conduct field work on my research on grain marketing, published papers and a book.</a:t>
            </a:r>
          </a:p>
          <a:p>
            <a:r>
              <a:rPr lang="en-US" dirty="0"/>
              <a:t>I moved to Washington in 1971 to work at the World Bank.</a:t>
            </a:r>
          </a:p>
        </p:txBody>
      </p:sp>
    </p:spTree>
    <p:extLst>
      <p:ext uri="{BB962C8B-B14F-4D97-AF65-F5344CB8AC3E}">
        <p14:creationId xmlns:p14="http://schemas.microsoft.com/office/powerpoint/2010/main" val="130912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196A-40A0-46B6-8D19-889C455805C8}"/>
              </a:ext>
            </a:extLst>
          </p:cNvPr>
          <p:cNvSpPr>
            <a:spLocks noGrp="1"/>
          </p:cNvSpPr>
          <p:nvPr>
            <p:ph type="title"/>
          </p:nvPr>
        </p:nvSpPr>
        <p:spPr/>
        <p:txBody>
          <a:bodyPr>
            <a:noAutofit/>
          </a:bodyPr>
          <a:lstStyle/>
          <a:p>
            <a:r>
              <a:rPr lang="en-US" sz="2400" dirty="0"/>
              <a:t>At the World Bank I started with a task I was completely  unprepared and unqualified for</a:t>
            </a:r>
            <a:r>
              <a:rPr lang="en-US" sz="2000" dirty="0"/>
              <a:t>.</a:t>
            </a:r>
          </a:p>
        </p:txBody>
      </p:sp>
      <p:sp>
        <p:nvSpPr>
          <p:cNvPr id="3" name="Content Placeholder 2">
            <a:extLst>
              <a:ext uri="{FF2B5EF4-FFF2-40B4-BE49-F238E27FC236}">
                <a16:creationId xmlns:a16="http://schemas.microsoft.com/office/drawing/2014/main" id="{4DF33066-71A5-45B2-BB33-8095EE0858A8}"/>
              </a:ext>
            </a:extLst>
          </p:cNvPr>
          <p:cNvSpPr>
            <a:spLocks noGrp="1"/>
          </p:cNvSpPr>
          <p:nvPr>
            <p:ph idx="1"/>
          </p:nvPr>
        </p:nvSpPr>
        <p:spPr>
          <a:xfrm>
            <a:off x="1451579" y="2015732"/>
            <a:ext cx="9603275" cy="4539447"/>
          </a:xfrm>
        </p:spPr>
        <p:txBody>
          <a:bodyPr>
            <a:normAutofit/>
          </a:bodyPr>
          <a:lstStyle/>
          <a:p>
            <a:r>
              <a:rPr lang="en-US" sz="1600" dirty="0"/>
              <a:t>The first such assignment was to lead a high profile study of Rural Development in Africa—African Ministers had requested the WB to do it.</a:t>
            </a:r>
          </a:p>
          <a:p>
            <a:r>
              <a:rPr lang="en-US" sz="1600" dirty="0"/>
              <a:t>I knew nothing about Africa and the two male colleagues who were assigned to work with me as “coordinator” had concluded I was incompetent as a research and manager—the study would go nowhere.</a:t>
            </a:r>
          </a:p>
          <a:p>
            <a:r>
              <a:rPr lang="en-US" sz="1600" dirty="0"/>
              <a:t>It was easy to exceed low expectations! </a:t>
            </a:r>
          </a:p>
          <a:p>
            <a:r>
              <a:rPr lang="en-US" sz="1600" dirty="0"/>
              <a:t>The book “Design of Rural Development: Lessons from Africa” which I completed partly on  a leave of absence from the Bank as a visiting Professor at Cornell became a best seller, receiving much praise including a McNamara’s preface and on US campuses.</a:t>
            </a:r>
          </a:p>
          <a:p>
            <a:r>
              <a:rPr lang="en-US" sz="1600" dirty="0">
                <a:solidFill>
                  <a:srgbClr val="FF0000"/>
                </a:solidFill>
              </a:rPr>
              <a:t>The third lesson: life is hell when your colleagues think so little of you but it challenges you to disprove them.</a:t>
            </a:r>
          </a:p>
          <a:p>
            <a:r>
              <a:rPr lang="en-US" sz="1600" dirty="0">
                <a:solidFill>
                  <a:srgbClr val="FF0000"/>
                </a:solidFill>
              </a:rPr>
              <a:t>The fourth lesson: With widely diverse expectations and in the absence of much data,</a:t>
            </a:r>
          </a:p>
          <a:p>
            <a:r>
              <a:rPr lang="en-US" sz="1600" dirty="0">
                <a:solidFill>
                  <a:srgbClr val="FF0000"/>
                </a:solidFill>
              </a:rPr>
              <a:t> in-depth case studies approach became the hallmark of my research work in Africa.</a:t>
            </a:r>
          </a:p>
        </p:txBody>
      </p:sp>
    </p:spTree>
    <p:extLst>
      <p:ext uri="{BB962C8B-B14F-4D97-AF65-F5344CB8AC3E}">
        <p14:creationId xmlns:p14="http://schemas.microsoft.com/office/powerpoint/2010/main" val="49161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AC6A-86DD-49F8-B508-DD4DA7A5B5F8}"/>
              </a:ext>
            </a:extLst>
          </p:cNvPr>
          <p:cNvSpPr>
            <a:spLocks noGrp="1"/>
          </p:cNvSpPr>
          <p:nvPr>
            <p:ph type="title"/>
          </p:nvPr>
        </p:nvSpPr>
        <p:spPr/>
        <p:txBody>
          <a:bodyPr/>
          <a:lstStyle/>
          <a:p>
            <a:r>
              <a:rPr lang="en-US" dirty="0"/>
              <a:t>Nearly a decade of research on aid effectiveness</a:t>
            </a:r>
          </a:p>
        </p:txBody>
      </p:sp>
      <p:sp>
        <p:nvSpPr>
          <p:cNvPr id="3" name="Content Placeholder 2">
            <a:extLst>
              <a:ext uri="{FF2B5EF4-FFF2-40B4-BE49-F238E27FC236}">
                <a16:creationId xmlns:a16="http://schemas.microsoft.com/office/drawing/2014/main" id="{BF96BB16-C617-4B36-90C7-11AFF327B3F4}"/>
              </a:ext>
            </a:extLst>
          </p:cNvPr>
          <p:cNvSpPr>
            <a:spLocks noGrp="1"/>
          </p:cNvSpPr>
          <p:nvPr>
            <p:ph idx="1"/>
          </p:nvPr>
        </p:nvSpPr>
        <p:spPr>
          <a:xfrm>
            <a:off x="1451578" y="2360116"/>
            <a:ext cx="9603275" cy="3450613"/>
          </a:xfrm>
        </p:spPr>
        <p:txBody>
          <a:bodyPr>
            <a:normAutofit fontScale="92500" lnSpcReduction="20000"/>
          </a:bodyPr>
          <a:lstStyle/>
          <a:p>
            <a:r>
              <a:rPr lang="en-US" dirty="0"/>
              <a:t>Anne Krueger was a champion of my work on Aid (Ineffectiveness in )Africa.</a:t>
            </a:r>
          </a:p>
          <a:p>
            <a:r>
              <a:rPr lang="en-US" dirty="0"/>
              <a:t>She recruited me to lead a research division in 1983 where I led a large multi-donor study (of USAID, DANIDA, SIDA, EU, FRANCE, DFID, German AID and WB) on Managing Agricultural Development in Africa (MADIA), popularly known as the MAD study with parallel studies of constraints aid faces in donor and borrowing countries  in  Africa.</a:t>
            </a:r>
          </a:p>
          <a:p>
            <a:r>
              <a:rPr lang="en-US" dirty="0"/>
              <a:t>Its substantial broadly shared lessons in 1991 in a book: </a:t>
            </a:r>
            <a:r>
              <a:rPr lang="en-US" b="1" dirty="0"/>
              <a:t>Aid to African Agriculture: Lessons of two decades of donor experience (John Hopkins University 1992) </a:t>
            </a:r>
            <a:r>
              <a:rPr lang="en-US" dirty="0"/>
              <a:t>could not be implemented because the Bank and donors had moved on to structural adjustment with little investment lending.</a:t>
            </a:r>
          </a:p>
          <a:p>
            <a:r>
              <a:rPr lang="en-US" dirty="0"/>
              <a:t>The book on </a:t>
            </a:r>
            <a:r>
              <a:rPr lang="en-US" b="1" dirty="0"/>
              <a:t>Transitions from Aid to Capital Flows (19) demonstrated </a:t>
            </a:r>
            <a:r>
              <a:rPr lang="en-US" dirty="0"/>
              <a:t>how even middle income countries of Brazil and Mexico had mismanaged macro-economies by overborrowing.</a:t>
            </a:r>
          </a:p>
        </p:txBody>
      </p:sp>
    </p:spTree>
    <p:extLst>
      <p:ext uri="{BB962C8B-B14F-4D97-AF65-F5344CB8AC3E}">
        <p14:creationId xmlns:p14="http://schemas.microsoft.com/office/powerpoint/2010/main" val="3267605003"/>
      </p:ext>
    </p:extLst>
  </p:cSld>
  <p:clrMapOvr>
    <a:masterClrMapping/>
  </p:clrMapOvr>
</p:sld>
</file>

<file path=ppt/theme/theme1.xml><?xml version="1.0" encoding="utf-8"?>
<a:theme xmlns:a="http://schemas.openxmlformats.org/drawingml/2006/main" name="Gallery">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ill">
      <a:majorFont>
        <a:latin typeface="Gill Sans Nova Light"/>
        <a:ea typeface=""/>
        <a:cs typeface=""/>
      </a:majorFont>
      <a:minorFont>
        <a:latin typeface="Gill Sans Nova Ligh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10640</TotalTime>
  <Words>1522</Words>
  <Application>Microsoft Office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Avenir Next LT Pro Light</vt:lpstr>
      <vt:lpstr>Calibri</vt:lpstr>
      <vt:lpstr>Gill Sans Nova Light</vt:lpstr>
      <vt:lpstr>Gallery</vt:lpstr>
      <vt:lpstr>HOW DID AN INDIAN WOMAN COME A LONG WAY?  REFLECTIONS AND LIFE LESSONS, ALUMNI EVENT </vt:lpstr>
      <vt:lpstr>How did an Indian woman come a long way?   Reflections and Life Lessons, Alumni Event, June 18, 2022  </vt:lpstr>
      <vt:lpstr>A nurturing father ahead of his times</vt:lpstr>
      <vt:lpstr>A supportive mother complementing my father’s mission</vt:lpstr>
      <vt:lpstr>A life full of opportunities, mentors, a truly large number of collaborators, supporters and detractors!</vt:lpstr>
      <vt:lpstr> A fellowship at University of Chicago’s Economics Department at age 19</vt:lpstr>
      <vt:lpstr>Moved to Cornell to Join my husband</vt:lpstr>
      <vt:lpstr>At the World Bank I started with a task I was completely  unprepared and unqualified for.</vt:lpstr>
      <vt:lpstr>Nearly a decade of research on aid effectiveness</vt:lpstr>
      <vt:lpstr>Forest Strategies: Donors form strategies to please the NGO community. Sometimes they backfire.</vt:lpstr>
      <vt:lpstr>Unique CCICED Co-chairmanship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Transformation India and China</dc:title>
  <dc:creator>Uma Lele</dc:creator>
  <cp:lastModifiedBy>Michael Haws</cp:lastModifiedBy>
  <cp:revision>143</cp:revision>
  <dcterms:created xsi:type="dcterms:W3CDTF">2022-01-17T00:43:35Z</dcterms:created>
  <dcterms:modified xsi:type="dcterms:W3CDTF">2023-07-29T03:30:13Z</dcterms:modified>
</cp:coreProperties>
</file>