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2"/>
  </p:notesMasterIdLst>
  <p:sldIdLst>
    <p:sldId id="256" r:id="rId2"/>
    <p:sldId id="262" r:id="rId3"/>
    <p:sldId id="269" r:id="rId4"/>
    <p:sldId id="263" r:id="rId5"/>
    <p:sldId id="264" r:id="rId6"/>
    <p:sldId id="265" r:id="rId7"/>
    <p:sldId id="266" r:id="rId8"/>
    <p:sldId id="267" r:id="rId9"/>
    <p:sldId id="268" r:id="rId10"/>
    <p:sldId id="261"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Georgia" panose="02040502050405020303" pitchFamily="18" charset="0"/>
      <p:regular r:id="rId17"/>
      <p:bold r:id="rId18"/>
      <p:italic r:id="rId19"/>
      <p:boldItalic r:id="rId20"/>
    </p:embeddedFont>
    <p:embeddedFont>
      <p:font typeface="Inter" panose="020B0604020202020204" charset="0"/>
      <p:regular r:id="rId21"/>
      <p:bold r:id="rId22"/>
    </p:embeddedFont>
    <p:embeddedFont>
      <p:font typeface="Lato Light" panose="020F0502020204030203" pitchFamily="34" charset="0"/>
      <p:regular r:id="rId23"/>
      <p:bold r:id="rId24"/>
      <p:italic r:id="rId25"/>
      <p:boldItalic r:id="rId26"/>
    </p:embeddedFont>
    <p:embeddedFont>
      <p:font typeface="League Spartan" panose="020B0604020202020204" charset="0"/>
      <p:regular r:id="rId27"/>
      <p:bold r:id="rId28"/>
    </p:embeddedFont>
    <p:embeddedFont>
      <p:font typeface="League Spartan Medium" panose="020B0604020202020204" charset="0"/>
      <p:regular r:id="rId29"/>
      <p:bold r:id="rId30"/>
    </p:embeddedFont>
    <p:embeddedFont>
      <p:font typeface="Open Sans Medium" panose="020B0604020202020204" charset="0"/>
      <p:regular r:id="rId31"/>
      <p:bold r:id="rId32"/>
      <p:italic r:id="rId33"/>
      <p:boldItalic r:id="rId34"/>
    </p:embeddedFont>
    <p:embeddedFont>
      <p:font typeface="Poppins" panose="000005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400"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presProps" Target="presProps.xml"/><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Entered text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Motivation</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The world has experienced major food crises since the 1970s—in 1973–74, 2007–8, and 2021–22. and many  small ones.</a:t>
            </a:r>
            <a:endParaRPr sz="1200"/>
          </a:p>
          <a:p>
            <a:pPr marL="0" lvl="0" indent="0" algn="l" rtl="0">
              <a:spcBef>
                <a:spcPts val="0"/>
              </a:spcBef>
              <a:spcAft>
                <a:spcPts val="0"/>
              </a:spcAft>
              <a:buNone/>
            </a:pPr>
            <a:r>
              <a:rPr lang="en" sz="1200"/>
              <a:t>In each case, sharp rises in food prices were accompanied (or preceded) by concomitant increases in fertilizer and energy prices. </a:t>
            </a:r>
            <a:endParaRPr sz="1200"/>
          </a:p>
          <a:p>
            <a:pPr marL="0" lvl="0" indent="0" algn="l" rtl="0">
              <a:spcBef>
                <a:spcPts val="0"/>
              </a:spcBef>
              <a:spcAft>
                <a:spcPts val="0"/>
              </a:spcAft>
              <a:buNone/>
            </a:pPr>
            <a:r>
              <a:rPr lang="en" sz="1200"/>
              <a:t>The session will explore the causes and consequences of these crises--similarities and differences in the underlying causes as well as policy responses of developing countries and donors, in the context of major structural changes in the world—</a:t>
            </a:r>
            <a:endParaRPr sz="1200"/>
          </a:p>
          <a:p>
            <a:pPr marL="0" lvl="0" indent="0" algn="l" rtl="0">
              <a:spcBef>
                <a:spcPts val="0"/>
              </a:spcBef>
              <a:spcAft>
                <a:spcPts val="0"/>
              </a:spcAft>
              <a:buNone/>
            </a:pPr>
            <a:r>
              <a:rPr lang="en" sz="1200"/>
              <a:t>Developing Countries have become massively more important in production, trade, and stocking policies, relative to developed countries.</a:t>
            </a:r>
            <a:endParaRPr sz="1200"/>
          </a:p>
          <a:p>
            <a:pPr marL="0" lvl="0" indent="0" algn="l" rtl="0">
              <a:spcBef>
                <a:spcPts val="0"/>
              </a:spcBef>
              <a:spcAft>
                <a:spcPts val="0"/>
              </a:spcAft>
              <a:buNone/>
            </a:pPr>
            <a:r>
              <a:rPr lang="en" sz="1200"/>
              <a:t>They have also tended to follow defensive policies to protect their consumers</a:t>
            </a:r>
            <a:endParaRPr sz="1200"/>
          </a:p>
          <a:p>
            <a:pPr marL="0" lvl="0" indent="0" algn="l" rtl="0">
              <a:spcBef>
                <a:spcPts val="0"/>
              </a:spcBef>
              <a:spcAft>
                <a:spcPts val="0"/>
              </a:spcAft>
              <a:buNone/>
            </a:pPr>
            <a:r>
              <a:rPr lang="en" sz="1200"/>
              <a:t>So what lessons does history offer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Introduction to speakers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Chris Delgado</a:t>
            </a:r>
            <a:endParaRPr sz="1200"/>
          </a:p>
          <a:p>
            <a:pPr marL="0" lvl="0" indent="0" algn="l" rtl="0">
              <a:spcBef>
                <a:spcPts val="0"/>
              </a:spcBef>
              <a:spcAft>
                <a:spcPts val="0"/>
              </a:spcAft>
              <a:buNone/>
            </a:pPr>
            <a:r>
              <a:rPr lang="en" sz="1200"/>
              <a:t>Ghada Elabed</a:t>
            </a:r>
            <a:endParaRPr sz="1200"/>
          </a:p>
          <a:p>
            <a:pPr marL="0" lvl="0" indent="0" algn="l" rtl="0">
              <a:spcBef>
                <a:spcPts val="0"/>
              </a:spcBef>
              <a:spcAft>
                <a:spcPts val="0"/>
              </a:spcAft>
              <a:buNone/>
            </a:pPr>
            <a:r>
              <a:rPr lang="en" sz="1200"/>
              <a:t>Will Martin</a:t>
            </a:r>
            <a:endParaRPr sz="1200"/>
          </a:p>
          <a:p>
            <a:pPr marL="0" lvl="0" indent="0" algn="l" rtl="0">
              <a:spcBef>
                <a:spcPts val="0"/>
              </a:spcBef>
              <a:spcAft>
                <a:spcPts val="0"/>
              </a:spcAft>
              <a:buNone/>
            </a:pPr>
            <a:r>
              <a:rPr lang="en" sz="1200"/>
              <a:t>Their Brief CVs: </a:t>
            </a:r>
            <a:endParaRPr sz="1200"/>
          </a:p>
          <a:p>
            <a:pPr marL="0" lvl="0" indent="0" algn="l" rtl="0">
              <a:spcBef>
                <a:spcPts val="0"/>
              </a:spcBef>
              <a:spcAft>
                <a:spcPts val="0"/>
              </a:spcAft>
              <a:buNone/>
            </a:pPr>
            <a:r>
              <a:rPr lang="en" sz="1200"/>
              <a:t>Chris Delgado: WRI, World Bank, IFPRI</a:t>
            </a:r>
            <a:endParaRPr sz="1200"/>
          </a:p>
          <a:p>
            <a:pPr marL="0" lvl="0" indent="0" algn="l" rtl="0">
              <a:spcBef>
                <a:spcPts val="0"/>
              </a:spcBef>
              <a:spcAft>
                <a:spcPts val="0"/>
              </a:spcAft>
              <a:buNone/>
            </a:pPr>
            <a:r>
              <a:rPr lang="en" sz="1200"/>
              <a:t>Ghada Elabed from Ghana—education in France and the US, YP in the Bank starting 2014</a:t>
            </a:r>
            <a:endParaRPr sz="1200"/>
          </a:p>
          <a:p>
            <a:pPr marL="0" lvl="0" indent="0" algn="l" rtl="0">
              <a:spcBef>
                <a:spcPts val="0"/>
              </a:spcBef>
              <a:spcAft>
                <a:spcPts val="0"/>
              </a:spcAft>
              <a:buNone/>
            </a:pPr>
            <a:r>
              <a:rPr lang="en" sz="1200"/>
              <a:t>Will Martin: Distinguished career at the WB and IFPRI in the area of trade and development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Plan of Action: What each will do</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Chris will provide an overview covering 1970s to today—comparing similarities and differences in the nature of food crisis</a:t>
            </a:r>
            <a:endParaRPr sz="1200"/>
          </a:p>
          <a:p>
            <a:pPr marL="0" lvl="0" indent="0" algn="l" rtl="0">
              <a:spcBef>
                <a:spcPts val="0"/>
              </a:spcBef>
              <a:spcAft>
                <a:spcPts val="0"/>
              </a:spcAft>
              <a:buNone/>
            </a:pPr>
            <a:r>
              <a:rPr lang="en" sz="1200"/>
              <a:t>Ghada will explore how support to agriculture of Pre-pandemic:  $640 billion (2016-18 average by 79 countries, and Latest estimate: $817 billion (2022 estimate for 54 countries by OECD)</a:t>
            </a:r>
            <a:endParaRPr sz="1200"/>
          </a:p>
          <a:p>
            <a:pPr marL="0" lvl="0" indent="0" algn="l" rtl="0">
              <a:spcBef>
                <a:spcPts val="0"/>
              </a:spcBef>
              <a:spcAft>
                <a:spcPts val="0"/>
              </a:spcAft>
              <a:buNone/>
            </a:pPr>
            <a:r>
              <a:rPr lang="en" sz="1200"/>
              <a:t> can be repurposed to better address problems of food insecurity, poverty, climate change, and unsustainable patterns of food production and consumption.</a:t>
            </a:r>
            <a:endParaRPr sz="1200"/>
          </a:p>
          <a:p>
            <a:pPr marL="0" lvl="0" indent="0" algn="l" rtl="0">
              <a:spcBef>
                <a:spcPts val="0"/>
              </a:spcBef>
              <a:spcAft>
                <a:spcPts val="0"/>
              </a:spcAft>
              <a:buNone/>
            </a:pPr>
            <a:r>
              <a:rPr lang="en" sz="1200"/>
              <a:t>Will Martin—addresses the impact of developing countries’ domestic price insulation on the changing wheat international markets</a:t>
            </a:r>
            <a:endParaRPr sz="1200"/>
          </a:p>
          <a:p>
            <a:pPr marL="0" lvl="0" indent="0" algn="l" rtl="0">
              <a:spcBef>
                <a:spcPts val="0"/>
              </a:spcBef>
              <a:spcAft>
                <a:spcPts val="0"/>
              </a:spcAft>
              <a:buNone/>
            </a:pPr>
            <a:r>
              <a:rPr lang="en" sz="1200"/>
              <a:t>Then we will open the session for questions/discussion</a:t>
            </a:r>
            <a:endParaRPr sz="1200"/>
          </a:p>
          <a:p>
            <a:pPr marL="0" lvl="0" indent="0" algn="l" rtl="0">
              <a:spcBef>
                <a:spcPts val="0"/>
              </a:spcBef>
              <a:spcAft>
                <a:spcPts val="0"/>
              </a:spcAft>
              <a:buNone/>
            </a:pPr>
            <a:r>
              <a:rPr lang="en" sz="1200"/>
              <a:t>General Conclusions</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t>Entered text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Motivation</a:t>
            </a:r>
            <a:endParaRPr sz="1200"/>
          </a:p>
          <a:p>
            <a:pPr marL="0" lvl="0" indent="0" algn="l" rtl="0">
              <a:spcBef>
                <a:spcPts val="0"/>
              </a:spcBef>
              <a:spcAft>
                <a:spcPts val="0"/>
              </a:spcAft>
              <a:buNone/>
            </a:pPr>
            <a:r>
              <a:rPr lang="en" sz="1200"/>
              <a:t>The world has experienced major food crises since the 1970s—in 1973–74, 2007–8, and 2021–22. and many  small ones.</a:t>
            </a:r>
            <a:endParaRPr sz="1200"/>
          </a:p>
          <a:p>
            <a:pPr marL="0" lvl="0" indent="0" algn="l" rtl="0">
              <a:spcBef>
                <a:spcPts val="0"/>
              </a:spcBef>
              <a:spcAft>
                <a:spcPts val="0"/>
              </a:spcAft>
              <a:buNone/>
            </a:pPr>
            <a:r>
              <a:rPr lang="en" sz="1200"/>
              <a:t>In each case, sharp rises in food prices were accompanied (or preceded) by concomitant increases in fertilizer and energy prices. </a:t>
            </a:r>
            <a:endParaRPr sz="1200"/>
          </a:p>
          <a:p>
            <a:pPr marL="0" lvl="0" indent="0" algn="l" rtl="0">
              <a:spcBef>
                <a:spcPts val="0"/>
              </a:spcBef>
              <a:spcAft>
                <a:spcPts val="0"/>
              </a:spcAft>
              <a:buNone/>
            </a:pPr>
            <a:r>
              <a:rPr lang="en" sz="1200"/>
              <a:t>The session will explore the causes and consequences of these crises--similarities and differences in the underlying causes as well as policy responses of developing countries and donors, in the context of major structural changes in the world—</a:t>
            </a:r>
            <a:endParaRPr sz="1200"/>
          </a:p>
          <a:p>
            <a:pPr marL="0" lvl="0" indent="0" algn="l" rtl="0">
              <a:spcBef>
                <a:spcPts val="0"/>
              </a:spcBef>
              <a:spcAft>
                <a:spcPts val="0"/>
              </a:spcAft>
              <a:buNone/>
            </a:pPr>
            <a:r>
              <a:rPr lang="en" sz="1200"/>
              <a:t>Developing Countries have become massively more important in production, trade, and stocking policies, relative to developed countries.</a:t>
            </a:r>
            <a:endParaRPr sz="1200"/>
          </a:p>
          <a:p>
            <a:pPr marL="0" lvl="0" indent="0" algn="l" rtl="0">
              <a:spcBef>
                <a:spcPts val="0"/>
              </a:spcBef>
              <a:spcAft>
                <a:spcPts val="0"/>
              </a:spcAft>
              <a:buNone/>
            </a:pPr>
            <a:r>
              <a:rPr lang="en" sz="1200"/>
              <a:t>They have also tended to follow defensive policies to protect their consumers</a:t>
            </a:r>
            <a:endParaRPr sz="1200"/>
          </a:p>
          <a:p>
            <a:pPr marL="0" lvl="0" indent="0" algn="l" rtl="0">
              <a:spcBef>
                <a:spcPts val="0"/>
              </a:spcBef>
              <a:spcAft>
                <a:spcPts val="0"/>
              </a:spcAft>
              <a:buNone/>
            </a:pPr>
            <a:r>
              <a:rPr lang="en" sz="1200"/>
              <a:t>So what lessons does history offer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Introduction to speakers</a:t>
            </a:r>
            <a:endParaRPr sz="1200"/>
          </a:p>
          <a:p>
            <a:pPr marL="0" lvl="0" indent="0" algn="l" rtl="0">
              <a:spcBef>
                <a:spcPts val="0"/>
              </a:spcBef>
              <a:spcAft>
                <a:spcPts val="0"/>
              </a:spcAft>
              <a:buNone/>
            </a:pPr>
            <a:r>
              <a:rPr lang="en" sz="1200"/>
              <a:t>Chris Delgado</a:t>
            </a:r>
            <a:endParaRPr sz="1200"/>
          </a:p>
          <a:p>
            <a:pPr marL="0" lvl="0" indent="0" algn="l" rtl="0">
              <a:spcBef>
                <a:spcPts val="0"/>
              </a:spcBef>
              <a:spcAft>
                <a:spcPts val="0"/>
              </a:spcAft>
              <a:buNone/>
            </a:pPr>
            <a:r>
              <a:rPr lang="en" sz="1200"/>
              <a:t>Ghada Elabed</a:t>
            </a:r>
            <a:endParaRPr sz="1200"/>
          </a:p>
          <a:p>
            <a:pPr marL="0" lvl="0" indent="0" algn="l" rtl="0">
              <a:spcBef>
                <a:spcPts val="0"/>
              </a:spcBef>
              <a:spcAft>
                <a:spcPts val="0"/>
              </a:spcAft>
              <a:buNone/>
            </a:pPr>
            <a:r>
              <a:rPr lang="en" sz="1200"/>
              <a:t>Will Martin</a:t>
            </a:r>
            <a:endParaRPr sz="1200"/>
          </a:p>
          <a:p>
            <a:pPr marL="0" lvl="0" indent="0" algn="l" rtl="0">
              <a:spcBef>
                <a:spcPts val="0"/>
              </a:spcBef>
              <a:spcAft>
                <a:spcPts val="0"/>
              </a:spcAft>
              <a:buNone/>
            </a:pPr>
            <a:r>
              <a:rPr lang="en" sz="1200"/>
              <a:t>Their Brief CVs: </a:t>
            </a:r>
            <a:endParaRPr sz="1200"/>
          </a:p>
          <a:p>
            <a:pPr marL="0" lvl="0" indent="0" algn="l" rtl="0">
              <a:spcBef>
                <a:spcPts val="0"/>
              </a:spcBef>
              <a:spcAft>
                <a:spcPts val="0"/>
              </a:spcAft>
              <a:buNone/>
            </a:pPr>
            <a:r>
              <a:rPr lang="en" sz="1200"/>
              <a:t>Chris Delgado: WRI, World Bank, IFPRI</a:t>
            </a:r>
            <a:endParaRPr sz="1200"/>
          </a:p>
          <a:p>
            <a:pPr marL="0" lvl="0" indent="0" algn="l" rtl="0">
              <a:spcBef>
                <a:spcPts val="0"/>
              </a:spcBef>
              <a:spcAft>
                <a:spcPts val="0"/>
              </a:spcAft>
              <a:buNone/>
            </a:pPr>
            <a:r>
              <a:rPr lang="en" sz="1200"/>
              <a:t>Ghada Elabed from Ghana—education in France and the US, YP in the Bank starting 2014</a:t>
            </a:r>
            <a:endParaRPr sz="1200"/>
          </a:p>
          <a:p>
            <a:pPr marL="0" lvl="0" indent="0" algn="l" rtl="0">
              <a:spcBef>
                <a:spcPts val="0"/>
              </a:spcBef>
              <a:spcAft>
                <a:spcPts val="0"/>
              </a:spcAft>
              <a:buNone/>
            </a:pPr>
            <a:r>
              <a:rPr lang="en" sz="1200"/>
              <a:t>Will Martin: Distinguished career at the WB and IFPRI in the area of trade and development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Plan of Action: What each will do</a:t>
            </a:r>
            <a:endParaRPr sz="1200"/>
          </a:p>
          <a:p>
            <a:pPr marL="0" lvl="0" indent="0" algn="l" rtl="0">
              <a:spcBef>
                <a:spcPts val="0"/>
              </a:spcBef>
              <a:spcAft>
                <a:spcPts val="0"/>
              </a:spcAft>
              <a:buNone/>
            </a:pPr>
            <a:r>
              <a:rPr lang="en" sz="1200"/>
              <a:t>Chris will provide an overview covering 1970s to today—comparing similarities and differences in the nature of food crisis</a:t>
            </a:r>
            <a:endParaRPr sz="1200"/>
          </a:p>
          <a:p>
            <a:pPr marL="0" lvl="0" indent="0" algn="l" rtl="0">
              <a:spcBef>
                <a:spcPts val="0"/>
              </a:spcBef>
              <a:spcAft>
                <a:spcPts val="0"/>
              </a:spcAft>
              <a:buNone/>
            </a:pPr>
            <a:r>
              <a:rPr lang="en" sz="1200"/>
              <a:t>Ghada will explore how support to agriculture of Pre-pandemic:  $640 billion (2016-18 average by 79 countries, and Latest estimate: $817 billion (2022 estimate for 54 countries by OECD)</a:t>
            </a:r>
            <a:endParaRPr sz="1200"/>
          </a:p>
          <a:p>
            <a:pPr marL="0" lvl="0" indent="0" algn="l" rtl="0">
              <a:spcBef>
                <a:spcPts val="0"/>
              </a:spcBef>
              <a:spcAft>
                <a:spcPts val="0"/>
              </a:spcAft>
              <a:buNone/>
            </a:pPr>
            <a:r>
              <a:rPr lang="en" sz="1200"/>
              <a:t> can be repurposed to better address problems of food insecurity, poverty, climate change, and unsustainable patterns of food production and consumption.</a:t>
            </a:r>
            <a:endParaRPr sz="1200"/>
          </a:p>
          <a:p>
            <a:pPr marL="0" lvl="0" indent="0" algn="l" rtl="0">
              <a:spcBef>
                <a:spcPts val="0"/>
              </a:spcBef>
              <a:spcAft>
                <a:spcPts val="0"/>
              </a:spcAft>
              <a:buNone/>
            </a:pPr>
            <a:r>
              <a:rPr lang="en" sz="1200"/>
              <a:t>Will Martin—addresses the impact of developing countries’ domestic price insulation on the changing wheat international markets</a:t>
            </a:r>
            <a:endParaRPr sz="1200"/>
          </a:p>
          <a:p>
            <a:pPr marL="0" lvl="0" indent="0" algn="l" rtl="0">
              <a:spcBef>
                <a:spcPts val="0"/>
              </a:spcBef>
              <a:spcAft>
                <a:spcPts val="0"/>
              </a:spcAft>
              <a:buNone/>
            </a:pPr>
            <a:r>
              <a:rPr lang="en" sz="1200"/>
              <a:t>Then we will open the session for questions/discussion</a:t>
            </a:r>
            <a:endParaRPr sz="1200"/>
          </a:p>
          <a:p>
            <a:pPr marL="0" lvl="0" indent="0" algn="l" rtl="0">
              <a:spcBef>
                <a:spcPts val="0"/>
              </a:spcBef>
              <a:spcAft>
                <a:spcPts val="0"/>
              </a:spcAft>
              <a:buNone/>
            </a:pPr>
            <a:r>
              <a:rPr lang="en" sz="1200"/>
              <a:t>General Conclusions</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en" sz="1800" b="1"/>
              <a:t>Entered text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Chris will provide an overview covering 1970s to today—comparing similarities and differences in the nature of food crisis</a:t>
            </a:r>
            <a:endParaRPr sz="1200"/>
          </a:p>
          <a:p>
            <a:pPr marL="0" lvl="0" indent="0" algn="l" rtl="0">
              <a:spcBef>
                <a:spcPts val="0"/>
              </a:spcBef>
              <a:spcAft>
                <a:spcPts val="0"/>
              </a:spcAft>
              <a:buNone/>
            </a:pPr>
            <a:r>
              <a:rPr lang="en" sz="1200"/>
              <a:t>Ghada will explore how support to agriculture of Pre-pandemic:  $640 billion (2016-18 average by 79 countries, and Latest estimate: $817 billion (2022 estimate for 54 countries by OECD)</a:t>
            </a:r>
            <a:endParaRPr sz="1200"/>
          </a:p>
          <a:p>
            <a:pPr marL="0" lvl="0" indent="0" algn="l" rtl="0">
              <a:spcBef>
                <a:spcPts val="0"/>
              </a:spcBef>
              <a:spcAft>
                <a:spcPts val="0"/>
              </a:spcAft>
              <a:buNone/>
            </a:pPr>
            <a:r>
              <a:rPr lang="en" sz="1200"/>
              <a:t> can be repurposed to better address problems of food insecurity, poverty, climate change, and unsustainable patterns of food production and consumption.</a:t>
            </a:r>
            <a:endParaRPr sz="1200"/>
          </a:p>
          <a:p>
            <a:pPr marL="0" lvl="0" indent="0" algn="l" rtl="0">
              <a:spcBef>
                <a:spcPts val="0"/>
              </a:spcBef>
              <a:spcAft>
                <a:spcPts val="0"/>
              </a:spcAft>
              <a:buNone/>
            </a:pPr>
            <a:r>
              <a:rPr lang="en" sz="1200"/>
              <a:t>Will Martin—addresses the impact of developing countries’ domestic price insulation on the changing wheat international markets</a:t>
            </a:r>
            <a:endParaRPr sz="1200"/>
          </a:p>
          <a:p>
            <a:pPr marL="0" lvl="0" indent="0" algn="l" rtl="0">
              <a:spcBef>
                <a:spcPts val="0"/>
              </a:spcBef>
              <a:spcAft>
                <a:spcPts val="0"/>
              </a:spcAft>
              <a:buNone/>
            </a:pPr>
            <a:r>
              <a:rPr lang="en" sz="1200"/>
              <a:t>Then we will open the session for questions/discussion</a:t>
            </a:r>
            <a:endParaRPr sz="1200"/>
          </a:p>
          <a:p>
            <a:pPr marL="0" lvl="0" indent="0" algn="l" rtl="0">
              <a:spcBef>
                <a:spcPts val="0"/>
              </a:spcBef>
              <a:spcAft>
                <a:spcPts val="0"/>
              </a:spcAft>
              <a:buNone/>
            </a:pPr>
            <a:r>
              <a:rPr lang="en" sz="1200"/>
              <a:t>General Conclusions</a:t>
            </a: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SLIDES_API1281855748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SLIDES_API1281855748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SLIDES_API1281855748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SLIDES_API1281855748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27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SLIDES_API1281855748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SLIDES_API1281855748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570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SLIDES_API1281855748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SLIDES_API1281855748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71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SLIDES_API1281855748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SLIDES_API1281855748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98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SLIDES_API1281855748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SLIDES_API1281855748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2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SLIDES_API1281855748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SLIDES_API1281855748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05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SLIDES_API1281855748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SLIDES_API1281855748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06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SLIDES_API1281855748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SLIDES_API1281855748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28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A_Introduction_Slide_1"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32175" y="920625"/>
            <a:ext cx="7679700" cy="726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Poppins"/>
                <a:ea typeface="Poppins"/>
                <a:cs typeface="Poppins"/>
                <a:sym typeface="Poppins"/>
              </a:defRPr>
            </a:lvl2pPr>
            <a:lvl3pPr lvl="2" rtl="0">
              <a:spcBef>
                <a:spcPts val="0"/>
              </a:spcBef>
              <a:spcAft>
                <a:spcPts val="0"/>
              </a:spcAft>
              <a:buSzPts val="2800"/>
              <a:buNone/>
              <a:defRPr>
                <a:latin typeface="Poppins"/>
                <a:ea typeface="Poppins"/>
                <a:cs typeface="Poppins"/>
                <a:sym typeface="Poppins"/>
              </a:defRPr>
            </a:lvl3pPr>
            <a:lvl4pPr lvl="3" rtl="0">
              <a:spcBef>
                <a:spcPts val="0"/>
              </a:spcBef>
              <a:spcAft>
                <a:spcPts val="0"/>
              </a:spcAft>
              <a:buSzPts val="2800"/>
              <a:buNone/>
              <a:defRPr>
                <a:latin typeface="Poppins"/>
                <a:ea typeface="Poppins"/>
                <a:cs typeface="Poppins"/>
                <a:sym typeface="Poppins"/>
              </a:defRPr>
            </a:lvl4pPr>
            <a:lvl5pPr lvl="4" rtl="0">
              <a:spcBef>
                <a:spcPts val="0"/>
              </a:spcBef>
              <a:spcAft>
                <a:spcPts val="0"/>
              </a:spcAft>
              <a:buSzPts val="2800"/>
              <a:buNone/>
              <a:defRPr>
                <a:latin typeface="Poppins"/>
                <a:ea typeface="Poppins"/>
                <a:cs typeface="Poppins"/>
                <a:sym typeface="Poppins"/>
              </a:defRPr>
            </a:lvl5pPr>
            <a:lvl6pPr lvl="5" rtl="0">
              <a:spcBef>
                <a:spcPts val="0"/>
              </a:spcBef>
              <a:spcAft>
                <a:spcPts val="0"/>
              </a:spcAft>
              <a:buSzPts val="2800"/>
              <a:buNone/>
              <a:defRPr>
                <a:latin typeface="Poppins"/>
                <a:ea typeface="Poppins"/>
                <a:cs typeface="Poppins"/>
                <a:sym typeface="Poppins"/>
              </a:defRPr>
            </a:lvl6pPr>
            <a:lvl7pPr lvl="6" rtl="0">
              <a:spcBef>
                <a:spcPts val="0"/>
              </a:spcBef>
              <a:spcAft>
                <a:spcPts val="0"/>
              </a:spcAft>
              <a:buSzPts val="2800"/>
              <a:buNone/>
              <a:defRPr>
                <a:latin typeface="Poppins"/>
                <a:ea typeface="Poppins"/>
                <a:cs typeface="Poppins"/>
                <a:sym typeface="Poppins"/>
              </a:defRPr>
            </a:lvl7pPr>
            <a:lvl8pPr lvl="7" rtl="0">
              <a:spcBef>
                <a:spcPts val="0"/>
              </a:spcBef>
              <a:spcAft>
                <a:spcPts val="0"/>
              </a:spcAft>
              <a:buSzPts val="2800"/>
              <a:buNone/>
              <a:defRPr>
                <a:latin typeface="Poppins"/>
                <a:ea typeface="Poppins"/>
                <a:cs typeface="Poppins"/>
                <a:sym typeface="Poppins"/>
              </a:defRPr>
            </a:lvl8pPr>
            <a:lvl9pPr lvl="8" rtl="0">
              <a:spcBef>
                <a:spcPts val="0"/>
              </a:spcBef>
              <a:spcAft>
                <a:spcPts val="0"/>
              </a:spcAft>
              <a:buSzPts val="2800"/>
              <a:buNone/>
              <a:defRPr>
                <a:latin typeface="Poppins"/>
                <a:ea typeface="Poppins"/>
                <a:cs typeface="Poppins"/>
                <a:sym typeface="Poppins"/>
              </a:defRPr>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 name="Google Shape;12;p2"/>
          <p:cNvSpPr txBox="1">
            <a:spLocks noGrp="1"/>
          </p:cNvSpPr>
          <p:nvPr>
            <p:ph type="body" idx="1"/>
          </p:nvPr>
        </p:nvSpPr>
        <p:spPr>
          <a:xfrm>
            <a:off x="632175" y="1717350"/>
            <a:ext cx="5520900" cy="2652300"/>
          </a:xfrm>
          <a:prstGeom prst="rect">
            <a:avLst/>
          </a:prstGeom>
        </p:spPr>
        <p:txBody>
          <a:bodyPr spcFirstLastPara="1" wrap="square" lIns="91425" tIns="91425" rIns="91425" bIns="91425" anchor="t" anchorCtr="0">
            <a:spAutoFit/>
          </a:bodyPr>
          <a:lstStyle>
            <a:lvl1pPr marL="457200" lvl="0" indent="-311150" rtl="0">
              <a:spcBef>
                <a:spcPts val="0"/>
              </a:spcBef>
              <a:spcAft>
                <a:spcPts val="0"/>
              </a:spcAft>
              <a:buSzPts val="1300"/>
              <a:buChar char="●"/>
              <a:defRPr sz="13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pic>
        <p:nvPicPr>
          <p:cNvPr id="13" name="Google Shape;13;p2"/>
          <p:cNvPicPr preferRelativeResize="0"/>
          <p:nvPr/>
        </p:nvPicPr>
        <p:blipFill>
          <a:blip r:embed="rId2">
            <a:alphaModFix/>
          </a:blip>
          <a:stretch>
            <a:fillRect/>
          </a:stretch>
        </p:blipFill>
        <p:spPr>
          <a:xfrm rot="5400000">
            <a:off x="727196" y="475900"/>
            <a:ext cx="374904" cy="374904"/>
          </a:xfrm>
          <a:prstGeom prst="rect">
            <a:avLst/>
          </a:prstGeom>
          <a:noFill/>
          <a:ln>
            <a:noFill/>
          </a:ln>
        </p:spPr>
      </p:pic>
      <p:pic>
        <p:nvPicPr>
          <p:cNvPr id="14" name="Google Shape;14;p2"/>
          <p:cNvPicPr preferRelativeResize="0"/>
          <p:nvPr/>
        </p:nvPicPr>
        <p:blipFill rotWithShape="1">
          <a:blip r:embed="rId3">
            <a:alphaModFix/>
          </a:blip>
          <a:srcRect l="7871" r="4470"/>
          <a:stretch/>
        </p:blipFill>
        <p:spPr>
          <a:xfrm rot="5399995">
            <a:off x="5161977" y="1270987"/>
            <a:ext cx="5149824" cy="260152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398">
          <p15:clr>
            <a:srgbClr val="E46962"/>
          </p15:clr>
        </p15:guide>
        <p15:guide id="4" orient="horz" pos="628">
          <p15:clr>
            <a:srgbClr val="E46962"/>
          </p15:clr>
        </p15:guide>
        <p15:guide id="5" pos="5362">
          <p15:clr>
            <a:srgbClr val="E46962"/>
          </p15:clr>
        </p15:guide>
        <p15:guide id="6" pos="458">
          <p15:clr>
            <a:srgbClr val="E46962"/>
          </p15:clr>
        </p15:guide>
        <p15:guide id="7" orient="horz" pos="1082">
          <p15:clr>
            <a:srgbClr val="E46962"/>
          </p15:clr>
        </p15:guide>
        <p15:guide id="8" orient="horz" pos="903">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oints 4_2">
  <p:cSld name="CUSTOM_2">
    <p:spTree>
      <p:nvGrpSpPr>
        <p:cNvPr id="1" name="Shape 106"/>
        <p:cNvGrpSpPr/>
        <p:nvPr/>
      </p:nvGrpSpPr>
      <p:grpSpPr>
        <a:xfrm>
          <a:off x="0" y="0"/>
          <a:ext cx="0" cy="0"/>
          <a:chOff x="0" y="0"/>
          <a:chExt cx="0" cy="0"/>
        </a:xfrm>
      </p:grpSpPr>
      <p:sp>
        <p:nvSpPr>
          <p:cNvPr id="107" name="Google Shape;107;p14"/>
          <p:cNvSpPr/>
          <p:nvPr/>
        </p:nvSpPr>
        <p:spPr>
          <a:xfrm>
            <a:off x="3734770" y="1278900"/>
            <a:ext cx="1658390" cy="1638576"/>
          </a:xfrm>
          <a:custGeom>
            <a:avLst/>
            <a:gdLst/>
            <a:ahLst/>
            <a:cxnLst/>
            <a:rect l="l" t="t" r="r" b="b"/>
            <a:pathLst>
              <a:path w="21429" h="20851" extrusionOk="0">
                <a:moveTo>
                  <a:pt x="1" y="10736"/>
                </a:moveTo>
                <a:cubicBezTo>
                  <a:pt x="-74" y="5791"/>
                  <a:pt x="3035" y="2106"/>
                  <a:pt x="7007" y="666"/>
                </a:cubicBezTo>
                <a:cubicBezTo>
                  <a:pt x="10907" y="-749"/>
                  <a:pt x="15586" y="18"/>
                  <a:pt x="18852" y="3666"/>
                </a:cubicBezTo>
                <a:cubicBezTo>
                  <a:pt x="19974" y="4919"/>
                  <a:pt x="20705" y="6356"/>
                  <a:pt x="21094" y="7850"/>
                </a:cubicBezTo>
                <a:cubicBezTo>
                  <a:pt x="21476" y="9323"/>
                  <a:pt x="21526" y="10854"/>
                  <a:pt x="21272" y="12327"/>
                </a:cubicBezTo>
                <a:cubicBezTo>
                  <a:pt x="20780" y="15178"/>
                  <a:pt x="19147" y="17844"/>
                  <a:pt x="16446" y="19576"/>
                </a:cubicBezTo>
                <a:lnTo>
                  <a:pt x="17659" y="20851"/>
                </a:lnTo>
                <a:lnTo>
                  <a:pt x="11189" y="20851"/>
                </a:lnTo>
                <a:lnTo>
                  <a:pt x="11189" y="14426"/>
                </a:lnTo>
                <a:lnTo>
                  <a:pt x="12489" y="15726"/>
                </a:lnTo>
                <a:cubicBezTo>
                  <a:pt x="14377" y="15044"/>
                  <a:pt x="15587" y="13538"/>
                  <a:pt x="16008" y="11843"/>
                </a:cubicBezTo>
                <a:cubicBezTo>
                  <a:pt x="16411" y="10218"/>
                  <a:pt x="16091" y="8391"/>
                  <a:pt x="14774" y="6995"/>
                </a:cubicBezTo>
                <a:cubicBezTo>
                  <a:pt x="12838" y="4944"/>
                  <a:pt x="10165" y="4773"/>
                  <a:pt x="8134" y="5864"/>
                </a:cubicBezTo>
                <a:cubicBezTo>
                  <a:pt x="7076" y="6433"/>
                  <a:pt x="6213" y="7336"/>
                  <a:pt x="5717" y="8432"/>
                </a:cubicBezTo>
                <a:cubicBezTo>
                  <a:pt x="5210" y="9552"/>
                  <a:pt x="5082" y="10878"/>
                  <a:pt x="5520" y="12293"/>
                </a:cubicBezTo>
                <a:cubicBezTo>
                  <a:pt x="4660" y="11758"/>
                  <a:pt x="3725" y="11352"/>
                  <a:pt x="2745" y="11089"/>
                </a:cubicBezTo>
                <a:cubicBezTo>
                  <a:pt x="1851" y="10849"/>
                  <a:pt x="928" y="10730"/>
                  <a:pt x="1" y="10736"/>
                </a:cubicBezTo>
                <a:close/>
              </a:path>
            </a:pathLst>
          </a:custGeom>
          <a:solidFill>
            <a:schemeClr val="accent1"/>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000000"/>
              </a:solidFill>
              <a:latin typeface="Lato Light"/>
              <a:ea typeface="Lato Light"/>
              <a:cs typeface="Lato Light"/>
              <a:sym typeface="Lato Light"/>
            </a:endParaRPr>
          </a:p>
        </p:txBody>
      </p:sp>
      <p:sp>
        <p:nvSpPr>
          <p:cNvPr id="108" name="Google Shape;108;p14"/>
          <p:cNvSpPr txBox="1">
            <a:spLocks noGrp="1"/>
          </p:cNvSpPr>
          <p:nvPr>
            <p:ph type="subTitle" idx="1"/>
          </p:nvPr>
        </p:nvSpPr>
        <p:spPr>
          <a:xfrm>
            <a:off x="6368675" y="1394975"/>
            <a:ext cx="2318400" cy="1216200"/>
          </a:xfrm>
          <a:prstGeom prst="rect">
            <a:avLst/>
          </a:prstGeom>
        </p:spPr>
        <p:txBody>
          <a:bodyPr spcFirstLastPara="1" wrap="square" lIns="91425" tIns="91425" rIns="91425" bIns="91425" anchor="t" anchorCtr="0">
            <a:normAutofit/>
          </a:bodyPr>
          <a:lstStyle>
            <a:lvl1pPr lvl="0" rtl="0">
              <a:spcBef>
                <a:spcPts val="0"/>
              </a:spcBef>
              <a:spcAft>
                <a:spcPts val="0"/>
              </a:spcAft>
              <a:buSzPts val="1200"/>
              <a:buFont typeface="Open Sans Medium"/>
              <a:buNone/>
              <a:defRPr sz="1200">
                <a:latin typeface="Open Sans Medium"/>
                <a:ea typeface="Open Sans Medium"/>
                <a:cs typeface="Open Sans Medium"/>
                <a:sym typeface="Open Sans Medium"/>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09" name="Google Shape;109;p14"/>
          <p:cNvSpPr/>
          <p:nvPr/>
        </p:nvSpPr>
        <p:spPr>
          <a:xfrm>
            <a:off x="2902137" y="2119803"/>
            <a:ext cx="1623326" cy="1665656"/>
          </a:xfrm>
          <a:custGeom>
            <a:avLst/>
            <a:gdLst/>
            <a:ahLst/>
            <a:cxnLst/>
            <a:rect l="l" t="t" r="r" b="b"/>
            <a:pathLst>
              <a:path w="21501" h="20867" extrusionOk="0">
                <a:moveTo>
                  <a:pt x="21501" y="3787"/>
                </a:moveTo>
                <a:lnTo>
                  <a:pt x="21501" y="9990"/>
                </a:lnTo>
                <a:lnTo>
                  <a:pt x="14929" y="9990"/>
                </a:lnTo>
                <a:lnTo>
                  <a:pt x="16281" y="8704"/>
                </a:lnTo>
                <a:cubicBezTo>
                  <a:pt x="14580" y="4140"/>
                  <a:pt x="7864" y="3920"/>
                  <a:pt x="5837" y="8362"/>
                </a:cubicBezTo>
                <a:cubicBezTo>
                  <a:pt x="4878" y="10464"/>
                  <a:pt x="5470" y="12605"/>
                  <a:pt x="6862" y="14040"/>
                </a:cubicBezTo>
                <a:cubicBezTo>
                  <a:pt x="8248" y="15468"/>
                  <a:pt x="10429" y="16200"/>
                  <a:pt x="12713" y="15502"/>
                </a:cubicBezTo>
                <a:cubicBezTo>
                  <a:pt x="12159" y="16331"/>
                  <a:pt x="11733" y="17232"/>
                  <a:pt x="11448" y="18175"/>
                </a:cubicBezTo>
                <a:cubicBezTo>
                  <a:pt x="11183" y="19051"/>
                  <a:pt x="11042" y="19956"/>
                  <a:pt x="11027" y="20867"/>
                </a:cubicBezTo>
                <a:cubicBezTo>
                  <a:pt x="7844" y="20900"/>
                  <a:pt x="4992" y="19642"/>
                  <a:pt x="2992" y="17624"/>
                </a:cubicBezTo>
                <a:cubicBezTo>
                  <a:pt x="1979" y="16603"/>
                  <a:pt x="1184" y="15386"/>
                  <a:pt x="666" y="14048"/>
                </a:cubicBezTo>
                <a:cubicBezTo>
                  <a:pt x="145" y="12705"/>
                  <a:pt x="-99" y="11235"/>
                  <a:pt x="38" y="9702"/>
                </a:cubicBezTo>
                <a:cubicBezTo>
                  <a:pt x="256" y="7262"/>
                  <a:pt x="1257" y="5184"/>
                  <a:pt x="2727" y="3588"/>
                </a:cubicBezTo>
                <a:cubicBezTo>
                  <a:pt x="4232" y="1956"/>
                  <a:pt x="6226" y="831"/>
                  <a:pt x="8406" y="316"/>
                </a:cubicBezTo>
                <a:cubicBezTo>
                  <a:pt x="12706" y="-700"/>
                  <a:pt x="17572" y="711"/>
                  <a:pt x="20335" y="4861"/>
                </a:cubicBezTo>
                <a:lnTo>
                  <a:pt x="21501" y="3787"/>
                </a:lnTo>
                <a:close/>
              </a:path>
            </a:pathLst>
          </a:custGeom>
          <a:solidFill>
            <a:schemeClr val="accent5"/>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000000"/>
              </a:solidFill>
              <a:latin typeface="Lato Light"/>
              <a:ea typeface="Lato Light"/>
              <a:cs typeface="Lato Light"/>
              <a:sym typeface="Lato Light"/>
            </a:endParaRPr>
          </a:p>
        </p:txBody>
      </p:sp>
      <p:sp>
        <p:nvSpPr>
          <p:cNvPr id="110" name="Google Shape;110;p14"/>
          <p:cNvSpPr/>
          <p:nvPr/>
        </p:nvSpPr>
        <p:spPr>
          <a:xfrm>
            <a:off x="4601972" y="2120103"/>
            <a:ext cx="1639864" cy="1665623"/>
          </a:xfrm>
          <a:custGeom>
            <a:avLst/>
            <a:gdLst/>
            <a:ahLst/>
            <a:cxnLst/>
            <a:rect l="l" t="t" r="r" b="b"/>
            <a:pathLst>
              <a:path w="21467" h="21208" extrusionOk="0">
                <a:moveTo>
                  <a:pt x="10372" y="3"/>
                </a:moveTo>
                <a:cubicBezTo>
                  <a:pt x="10348" y="975"/>
                  <a:pt x="10194" y="1941"/>
                  <a:pt x="9914" y="2875"/>
                </a:cubicBezTo>
                <a:cubicBezTo>
                  <a:pt x="9631" y="3818"/>
                  <a:pt x="9222" y="4720"/>
                  <a:pt x="8697" y="5558"/>
                </a:cubicBezTo>
                <a:cubicBezTo>
                  <a:pt x="10843" y="4811"/>
                  <a:pt x="12957" y="5403"/>
                  <a:pt x="14390" y="6707"/>
                </a:cubicBezTo>
                <a:cubicBezTo>
                  <a:pt x="15803" y="7993"/>
                  <a:pt x="16564" y="9984"/>
                  <a:pt x="15935" y="12092"/>
                </a:cubicBezTo>
                <a:cubicBezTo>
                  <a:pt x="15185" y="14609"/>
                  <a:pt x="13018" y="15950"/>
                  <a:pt x="10791" y="16004"/>
                </a:cubicBezTo>
                <a:cubicBezTo>
                  <a:pt x="9683" y="16031"/>
                  <a:pt x="8573" y="15737"/>
                  <a:pt x="7616" y="15155"/>
                </a:cubicBezTo>
                <a:cubicBezTo>
                  <a:pt x="6612" y="14545"/>
                  <a:pt x="5769" y="13615"/>
                  <a:pt x="5249" y="12354"/>
                </a:cubicBezTo>
                <a:lnTo>
                  <a:pt x="6505" y="11107"/>
                </a:lnTo>
                <a:lnTo>
                  <a:pt x="0" y="11107"/>
                </a:lnTo>
                <a:lnTo>
                  <a:pt x="0" y="17436"/>
                </a:lnTo>
                <a:lnTo>
                  <a:pt x="1358" y="16110"/>
                </a:lnTo>
                <a:cubicBezTo>
                  <a:pt x="3668" y="19863"/>
                  <a:pt x="7726" y="21521"/>
                  <a:pt x="11614" y="21159"/>
                </a:cubicBezTo>
                <a:cubicBezTo>
                  <a:pt x="13439" y="20989"/>
                  <a:pt x="15221" y="20372"/>
                  <a:pt x="16771" y="19348"/>
                </a:cubicBezTo>
                <a:cubicBezTo>
                  <a:pt x="18313" y="18329"/>
                  <a:pt x="19638" y="16901"/>
                  <a:pt x="20512" y="15040"/>
                </a:cubicBezTo>
                <a:cubicBezTo>
                  <a:pt x="21361" y="13233"/>
                  <a:pt x="21600" y="11358"/>
                  <a:pt x="21401" y="9578"/>
                </a:cubicBezTo>
                <a:cubicBezTo>
                  <a:pt x="21204" y="7817"/>
                  <a:pt x="20575" y="6137"/>
                  <a:pt x="19586" y="4691"/>
                </a:cubicBezTo>
                <a:cubicBezTo>
                  <a:pt x="17644" y="1852"/>
                  <a:pt x="14322" y="-79"/>
                  <a:pt x="10372" y="3"/>
                </a:cubicBezTo>
                <a:close/>
              </a:path>
            </a:pathLst>
          </a:custGeom>
          <a:solidFill>
            <a:schemeClr val="accent4"/>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300">
              <a:solidFill>
                <a:srgbClr val="7F7F7F"/>
              </a:solidFill>
              <a:latin typeface="Lato Light"/>
              <a:ea typeface="Lato Light"/>
              <a:cs typeface="Lato Light"/>
              <a:sym typeface="Lato Light"/>
            </a:endParaRPr>
          </a:p>
        </p:txBody>
      </p:sp>
      <p:sp>
        <p:nvSpPr>
          <p:cNvPr id="111" name="Google Shape;111;p14"/>
          <p:cNvSpPr/>
          <p:nvPr/>
        </p:nvSpPr>
        <p:spPr>
          <a:xfrm>
            <a:off x="3733047" y="2990677"/>
            <a:ext cx="1662404" cy="1639761"/>
          </a:xfrm>
          <a:custGeom>
            <a:avLst/>
            <a:gdLst/>
            <a:ahLst/>
            <a:cxnLst/>
            <a:rect l="l" t="t" r="r" b="b"/>
            <a:pathLst>
              <a:path w="21501" h="21446" extrusionOk="0">
                <a:moveTo>
                  <a:pt x="3765" y="0"/>
                </a:moveTo>
                <a:lnTo>
                  <a:pt x="10283" y="0"/>
                </a:lnTo>
                <a:lnTo>
                  <a:pt x="10283" y="6590"/>
                </a:lnTo>
                <a:lnTo>
                  <a:pt x="8990" y="5343"/>
                </a:lnTo>
                <a:cubicBezTo>
                  <a:pt x="7519" y="5878"/>
                  <a:pt x="6512" y="6832"/>
                  <a:pt x="5929" y="7968"/>
                </a:cubicBezTo>
                <a:cubicBezTo>
                  <a:pt x="5337" y="9121"/>
                  <a:pt x="5179" y="10464"/>
                  <a:pt x="5446" y="11727"/>
                </a:cubicBezTo>
                <a:cubicBezTo>
                  <a:pt x="5970" y="14204"/>
                  <a:pt x="8090" y="16272"/>
                  <a:pt x="11243" y="16062"/>
                </a:cubicBezTo>
                <a:cubicBezTo>
                  <a:pt x="12115" y="16003"/>
                  <a:pt x="12895" y="15724"/>
                  <a:pt x="13572" y="15302"/>
                </a:cubicBezTo>
                <a:cubicBezTo>
                  <a:pt x="14286" y="14856"/>
                  <a:pt x="14889" y="14248"/>
                  <a:pt x="15335" y="13548"/>
                </a:cubicBezTo>
                <a:cubicBezTo>
                  <a:pt x="16207" y="12178"/>
                  <a:pt x="16504" y="10431"/>
                  <a:pt x="15928" y="8703"/>
                </a:cubicBezTo>
                <a:cubicBezTo>
                  <a:pt x="16792" y="9263"/>
                  <a:pt x="17732" y="9692"/>
                  <a:pt x="18718" y="9979"/>
                </a:cubicBezTo>
                <a:cubicBezTo>
                  <a:pt x="19623" y="10242"/>
                  <a:pt x="20559" y="10383"/>
                  <a:pt x="21501" y="10396"/>
                </a:cubicBezTo>
                <a:cubicBezTo>
                  <a:pt x="21505" y="12780"/>
                  <a:pt x="20816" y="14901"/>
                  <a:pt x="19662" y="16639"/>
                </a:cubicBezTo>
                <a:cubicBezTo>
                  <a:pt x="18516" y="18366"/>
                  <a:pt x="16908" y="19721"/>
                  <a:pt x="15053" y="20543"/>
                </a:cubicBezTo>
                <a:cubicBezTo>
                  <a:pt x="13325" y="21308"/>
                  <a:pt x="11408" y="21600"/>
                  <a:pt x="9505" y="21369"/>
                </a:cubicBezTo>
                <a:cubicBezTo>
                  <a:pt x="7408" y="21114"/>
                  <a:pt x="5325" y="20227"/>
                  <a:pt x="3541" y="18603"/>
                </a:cubicBezTo>
                <a:cubicBezTo>
                  <a:pt x="2210" y="17392"/>
                  <a:pt x="1279" y="15930"/>
                  <a:pt x="702" y="14376"/>
                </a:cubicBezTo>
                <a:cubicBezTo>
                  <a:pt x="131" y="12837"/>
                  <a:pt x="-95" y="11201"/>
                  <a:pt x="36" y="9594"/>
                </a:cubicBezTo>
                <a:cubicBezTo>
                  <a:pt x="300" y="6352"/>
                  <a:pt x="2013" y="3238"/>
                  <a:pt x="5065" y="1365"/>
                </a:cubicBezTo>
                <a:lnTo>
                  <a:pt x="3765" y="0"/>
                </a:lnTo>
                <a:close/>
              </a:path>
            </a:pathLst>
          </a:custGeom>
          <a:solidFill>
            <a:srgbClr val="437DB2"/>
          </a:solidFill>
          <a:ln>
            <a:noFill/>
          </a:ln>
        </p:spPr>
        <p:txBody>
          <a:bodyPr spcFirstLastPara="1" wrap="square" lIns="19050" tIns="19050" rIns="19050" bIns="19050" anchor="ctr" anchorCtr="0">
            <a:noAutofit/>
          </a:bodyPr>
          <a:lstStyle/>
          <a:p>
            <a:pPr marL="0" marR="0" lvl="0" indent="0" algn="ctr" rtl="0">
              <a:spcBef>
                <a:spcPts val="0"/>
              </a:spcBef>
              <a:spcAft>
                <a:spcPts val="0"/>
              </a:spcAft>
              <a:buNone/>
            </a:pPr>
            <a:endParaRPr sz="1200">
              <a:solidFill>
                <a:srgbClr val="000000"/>
              </a:solidFill>
              <a:latin typeface="Lato Light"/>
              <a:ea typeface="Lato Light"/>
              <a:cs typeface="Lato Light"/>
              <a:sym typeface="Lato Light"/>
            </a:endParaRPr>
          </a:p>
        </p:txBody>
      </p:sp>
      <p:sp>
        <p:nvSpPr>
          <p:cNvPr id="112" name="Google Shape;112;p14"/>
          <p:cNvSpPr/>
          <p:nvPr/>
        </p:nvSpPr>
        <p:spPr>
          <a:xfrm>
            <a:off x="3736306" y="1917864"/>
            <a:ext cx="423758" cy="316332"/>
          </a:xfrm>
          <a:custGeom>
            <a:avLst/>
            <a:gdLst/>
            <a:ahLst/>
            <a:cxnLst/>
            <a:rect l="l" t="t" r="r" b="b"/>
            <a:pathLst>
              <a:path w="21579" h="21600" extrusionOk="0">
                <a:moveTo>
                  <a:pt x="21579" y="21600"/>
                </a:moveTo>
                <a:cubicBezTo>
                  <a:pt x="20965" y="19090"/>
                  <a:pt x="20631" y="16471"/>
                  <a:pt x="20586" y="13829"/>
                </a:cubicBezTo>
                <a:cubicBezTo>
                  <a:pt x="20543" y="11244"/>
                  <a:pt x="20778" y="8664"/>
                  <a:pt x="21284" y="6170"/>
                </a:cubicBezTo>
                <a:cubicBezTo>
                  <a:pt x="18128" y="4224"/>
                  <a:pt x="14832" y="2720"/>
                  <a:pt x="11448" y="1683"/>
                </a:cubicBezTo>
                <a:cubicBezTo>
                  <a:pt x="8066" y="648"/>
                  <a:pt x="4614" y="84"/>
                  <a:pt x="1146" y="0"/>
                </a:cubicBezTo>
                <a:cubicBezTo>
                  <a:pt x="743" y="2263"/>
                  <a:pt x="445" y="4557"/>
                  <a:pt x="254" y="6870"/>
                </a:cubicBezTo>
                <a:cubicBezTo>
                  <a:pt x="62" y="9193"/>
                  <a:pt x="-21" y="11531"/>
                  <a:pt x="5" y="13868"/>
                </a:cubicBezTo>
                <a:cubicBezTo>
                  <a:pt x="3936" y="13809"/>
                  <a:pt x="7854" y="14499"/>
                  <a:pt x="11642" y="15919"/>
                </a:cubicBezTo>
                <a:cubicBezTo>
                  <a:pt x="15124" y="17224"/>
                  <a:pt x="18464" y="19134"/>
                  <a:pt x="21579" y="21600"/>
                </a:cubicBezTo>
                <a:close/>
              </a:path>
            </a:pathLst>
          </a:custGeom>
          <a:solidFill>
            <a:schemeClr val="accent1"/>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300">
              <a:solidFill>
                <a:srgbClr val="7F7F7F"/>
              </a:solidFill>
              <a:latin typeface="Lato Light"/>
              <a:ea typeface="Lato Light"/>
              <a:cs typeface="Lato Light"/>
              <a:sym typeface="Lato Light"/>
            </a:endParaRPr>
          </a:p>
        </p:txBody>
      </p:sp>
      <p:sp>
        <p:nvSpPr>
          <p:cNvPr id="113" name="Google Shape;113;p14"/>
          <p:cNvSpPr/>
          <p:nvPr/>
        </p:nvSpPr>
        <p:spPr>
          <a:xfrm>
            <a:off x="3532785" y="3357930"/>
            <a:ext cx="325512" cy="426509"/>
          </a:xfrm>
          <a:custGeom>
            <a:avLst/>
            <a:gdLst/>
            <a:ahLst/>
            <a:cxnLst/>
            <a:rect l="l" t="t" r="r" b="b"/>
            <a:pathLst>
              <a:path w="21600" h="21579" extrusionOk="0">
                <a:moveTo>
                  <a:pt x="21600" y="0"/>
                </a:moveTo>
                <a:cubicBezTo>
                  <a:pt x="19109" y="597"/>
                  <a:pt x="16522" y="932"/>
                  <a:pt x="13913" y="995"/>
                </a:cubicBezTo>
                <a:cubicBezTo>
                  <a:pt x="11327" y="1058"/>
                  <a:pt x="8742" y="853"/>
                  <a:pt x="6227" y="387"/>
                </a:cubicBezTo>
                <a:cubicBezTo>
                  <a:pt x="4357" y="3529"/>
                  <a:pt x="2888" y="6802"/>
                  <a:pt x="1843" y="10161"/>
                </a:cubicBezTo>
                <a:cubicBezTo>
                  <a:pt x="803" y="13498"/>
                  <a:pt x="186" y="16905"/>
                  <a:pt x="0" y="20333"/>
                </a:cubicBezTo>
                <a:cubicBezTo>
                  <a:pt x="2248" y="20780"/>
                  <a:pt x="4534" y="21109"/>
                  <a:pt x="6842" y="21316"/>
                </a:cubicBezTo>
                <a:cubicBezTo>
                  <a:pt x="9039" y="21513"/>
                  <a:pt x="11250" y="21600"/>
                  <a:pt x="13462" y="21575"/>
                </a:cubicBezTo>
                <a:cubicBezTo>
                  <a:pt x="13546" y="17890"/>
                  <a:pt x="14247" y="14228"/>
                  <a:pt x="15549" y="10679"/>
                </a:cubicBezTo>
                <a:cubicBezTo>
                  <a:pt x="16926" y="6926"/>
                  <a:pt x="18961" y="3334"/>
                  <a:pt x="21600" y="0"/>
                </a:cubicBezTo>
                <a:close/>
              </a:path>
            </a:pathLst>
          </a:custGeom>
          <a:solidFill>
            <a:schemeClr val="accent5"/>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300">
              <a:solidFill>
                <a:srgbClr val="7F7F7F"/>
              </a:solidFill>
              <a:latin typeface="Lato Light"/>
              <a:ea typeface="Lato Light"/>
              <a:cs typeface="Lato Light"/>
              <a:sym typeface="Lato Light"/>
            </a:endParaRPr>
          </a:p>
        </p:txBody>
      </p:sp>
      <p:sp>
        <p:nvSpPr>
          <p:cNvPr id="114" name="Google Shape;114;p14"/>
          <p:cNvSpPr/>
          <p:nvPr/>
        </p:nvSpPr>
        <p:spPr>
          <a:xfrm>
            <a:off x="4965248" y="3654331"/>
            <a:ext cx="427165" cy="337446"/>
          </a:xfrm>
          <a:custGeom>
            <a:avLst/>
            <a:gdLst/>
            <a:ahLst/>
            <a:cxnLst/>
            <a:rect l="l" t="t" r="r" b="b"/>
            <a:pathLst>
              <a:path w="21574" h="21600" extrusionOk="0">
                <a:moveTo>
                  <a:pt x="21568" y="8485"/>
                </a:moveTo>
                <a:cubicBezTo>
                  <a:pt x="21600" y="10739"/>
                  <a:pt x="21515" y="12993"/>
                  <a:pt x="21313" y="15232"/>
                </a:cubicBezTo>
                <a:cubicBezTo>
                  <a:pt x="21120" y="17377"/>
                  <a:pt x="20820" y="19504"/>
                  <a:pt x="20415" y="21600"/>
                </a:cubicBezTo>
                <a:cubicBezTo>
                  <a:pt x="17022" y="21426"/>
                  <a:pt x="13651" y="20820"/>
                  <a:pt x="10352" y="19792"/>
                </a:cubicBezTo>
                <a:cubicBezTo>
                  <a:pt x="7008" y="18749"/>
                  <a:pt x="3756" y="17277"/>
                  <a:pt x="646" y="15398"/>
                </a:cubicBezTo>
                <a:cubicBezTo>
                  <a:pt x="1044" y="12939"/>
                  <a:pt x="1202" y="10426"/>
                  <a:pt x="1114" y="7918"/>
                </a:cubicBezTo>
                <a:cubicBezTo>
                  <a:pt x="1020" y="5228"/>
                  <a:pt x="646" y="2565"/>
                  <a:pt x="0" y="0"/>
                </a:cubicBezTo>
                <a:cubicBezTo>
                  <a:pt x="3333" y="2760"/>
                  <a:pt x="6962" y="4892"/>
                  <a:pt x="10774" y="6331"/>
                </a:cubicBezTo>
                <a:cubicBezTo>
                  <a:pt x="14281" y="7655"/>
                  <a:pt x="17911" y="8379"/>
                  <a:pt x="21568" y="8485"/>
                </a:cubicBezTo>
                <a:close/>
              </a:path>
            </a:pathLst>
          </a:custGeom>
          <a:solidFill>
            <a:srgbClr val="325D85"/>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300">
              <a:solidFill>
                <a:srgbClr val="7F7F7F"/>
              </a:solidFill>
              <a:latin typeface="Lato Light"/>
              <a:ea typeface="Lato Light"/>
              <a:cs typeface="Lato Light"/>
              <a:sym typeface="Lato Light"/>
            </a:endParaRPr>
          </a:p>
        </p:txBody>
      </p:sp>
      <p:sp>
        <p:nvSpPr>
          <p:cNvPr id="115" name="Google Shape;115;p14"/>
          <p:cNvSpPr/>
          <p:nvPr/>
        </p:nvSpPr>
        <p:spPr>
          <a:xfrm>
            <a:off x="5263221" y="2119823"/>
            <a:ext cx="332640" cy="436981"/>
          </a:xfrm>
          <a:custGeom>
            <a:avLst/>
            <a:gdLst/>
            <a:ahLst/>
            <a:cxnLst/>
            <a:rect l="l" t="t" r="r" b="b"/>
            <a:pathLst>
              <a:path w="21600" h="21566" extrusionOk="0">
                <a:moveTo>
                  <a:pt x="21600" y="971"/>
                </a:moveTo>
                <a:cubicBezTo>
                  <a:pt x="21515" y="4369"/>
                  <a:pt x="20965" y="7751"/>
                  <a:pt x="19961" y="11062"/>
                </a:cubicBezTo>
                <a:cubicBezTo>
                  <a:pt x="18948" y="14404"/>
                  <a:pt x="17476" y="17656"/>
                  <a:pt x="15571" y="20764"/>
                </a:cubicBezTo>
                <a:cubicBezTo>
                  <a:pt x="13115" y="20381"/>
                  <a:pt x="10605" y="20240"/>
                  <a:pt x="8102" y="20343"/>
                </a:cubicBezTo>
                <a:cubicBezTo>
                  <a:pt x="5339" y="20458"/>
                  <a:pt x="2612" y="20869"/>
                  <a:pt x="0" y="21566"/>
                </a:cubicBezTo>
                <a:cubicBezTo>
                  <a:pt x="2626" y="18367"/>
                  <a:pt x="4673" y="14912"/>
                  <a:pt x="6083" y="11294"/>
                </a:cubicBezTo>
                <a:cubicBezTo>
                  <a:pt x="7509" y="7635"/>
                  <a:pt x="8272" y="3844"/>
                  <a:pt x="8350" y="27"/>
                </a:cubicBezTo>
                <a:cubicBezTo>
                  <a:pt x="10487" y="-34"/>
                  <a:pt x="12628" y="8"/>
                  <a:pt x="14759" y="151"/>
                </a:cubicBezTo>
                <a:cubicBezTo>
                  <a:pt x="17061" y="306"/>
                  <a:pt x="19346" y="580"/>
                  <a:pt x="21600" y="971"/>
                </a:cubicBezTo>
                <a:close/>
              </a:path>
            </a:pathLst>
          </a:custGeom>
          <a:solidFill>
            <a:schemeClr val="accent4"/>
          </a:solidFill>
          <a:ln>
            <a:noFill/>
          </a:ln>
        </p:spPr>
        <p:txBody>
          <a:bodyPr spcFirstLastPara="1" wrap="square" lIns="19050" tIns="19050" rIns="19050" bIns="19050" anchor="ctr" anchorCtr="0">
            <a:noAutofit/>
          </a:bodyPr>
          <a:lstStyle/>
          <a:p>
            <a:pPr marL="0" marR="0" lvl="0" indent="0" algn="l" rtl="0">
              <a:spcBef>
                <a:spcPts val="0"/>
              </a:spcBef>
              <a:spcAft>
                <a:spcPts val="0"/>
              </a:spcAft>
              <a:buNone/>
            </a:pPr>
            <a:endParaRPr sz="1300">
              <a:solidFill>
                <a:srgbClr val="7F7F7F"/>
              </a:solidFill>
              <a:latin typeface="Lato Light"/>
              <a:ea typeface="Lato Light"/>
              <a:cs typeface="Lato Light"/>
              <a:sym typeface="Lato Light"/>
            </a:endParaRPr>
          </a:p>
        </p:txBody>
      </p:sp>
      <p:sp>
        <p:nvSpPr>
          <p:cNvPr id="116" name="Google Shape;116;p14"/>
          <p:cNvSpPr txBox="1"/>
          <p:nvPr/>
        </p:nvSpPr>
        <p:spPr>
          <a:xfrm>
            <a:off x="4418481" y="1943276"/>
            <a:ext cx="320700" cy="2655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500" b="1">
                <a:solidFill>
                  <a:schemeClr val="accent2"/>
                </a:solidFill>
                <a:latin typeface="League Spartan"/>
                <a:ea typeface="League Spartan"/>
                <a:cs typeface="League Spartan"/>
                <a:sym typeface="League Spartan"/>
              </a:rPr>
              <a:t>01</a:t>
            </a:r>
            <a:endParaRPr sz="1500" b="1">
              <a:solidFill>
                <a:schemeClr val="accent2"/>
              </a:solidFill>
              <a:latin typeface="League Spartan"/>
              <a:ea typeface="League Spartan"/>
              <a:cs typeface="League Spartan"/>
              <a:sym typeface="League Spartan"/>
            </a:endParaRPr>
          </a:p>
        </p:txBody>
      </p:sp>
      <p:sp>
        <p:nvSpPr>
          <p:cNvPr id="117" name="Google Shape;117;p14"/>
          <p:cNvSpPr txBox="1"/>
          <p:nvPr/>
        </p:nvSpPr>
        <p:spPr>
          <a:xfrm>
            <a:off x="4387426" y="3677818"/>
            <a:ext cx="378300" cy="2655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500" b="1">
                <a:solidFill>
                  <a:schemeClr val="accent2"/>
                </a:solidFill>
                <a:latin typeface="League Spartan"/>
                <a:ea typeface="League Spartan"/>
                <a:cs typeface="League Spartan"/>
                <a:sym typeface="League Spartan"/>
              </a:rPr>
              <a:t>03</a:t>
            </a:r>
            <a:endParaRPr sz="1500" b="1">
              <a:solidFill>
                <a:schemeClr val="accent2"/>
              </a:solidFill>
              <a:latin typeface="League Spartan"/>
              <a:ea typeface="League Spartan"/>
              <a:cs typeface="League Spartan"/>
              <a:sym typeface="League Spartan"/>
            </a:endParaRPr>
          </a:p>
        </p:txBody>
      </p:sp>
      <p:sp>
        <p:nvSpPr>
          <p:cNvPr id="118" name="Google Shape;118;p14"/>
          <p:cNvSpPr txBox="1"/>
          <p:nvPr/>
        </p:nvSpPr>
        <p:spPr>
          <a:xfrm>
            <a:off x="5244434" y="2819875"/>
            <a:ext cx="370200" cy="2655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500" b="1">
                <a:solidFill>
                  <a:schemeClr val="accent2"/>
                </a:solidFill>
                <a:latin typeface="League Spartan"/>
                <a:ea typeface="League Spartan"/>
                <a:cs typeface="League Spartan"/>
                <a:sym typeface="League Spartan"/>
              </a:rPr>
              <a:t>02</a:t>
            </a:r>
            <a:endParaRPr sz="1500" b="1">
              <a:solidFill>
                <a:schemeClr val="accent2"/>
              </a:solidFill>
              <a:latin typeface="League Spartan"/>
              <a:ea typeface="League Spartan"/>
              <a:cs typeface="League Spartan"/>
              <a:sym typeface="League Spartan"/>
            </a:endParaRPr>
          </a:p>
        </p:txBody>
      </p:sp>
      <p:sp>
        <p:nvSpPr>
          <p:cNvPr id="119" name="Google Shape;119;p14"/>
          <p:cNvSpPr txBox="1"/>
          <p:nvPr/>
        </p:nvSpPr>
        <p:spPr>
          <a:xfrm>
            <a:off x="3497093" y="2819875"/>
            <a:ext cx="396900" cy="2655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500" b="1">
                <a:solidFill>
                  <a:schemeClr val="accent2"/>
                </a:solidFill>
                <a:latin typeface="League Spartan"/>
                <a:ea typeface="League Spartan"/>
                <a:cs typeface="League Spartan"/>
                <a:sym typeface="League Spartan"/>
              </a:rPr>
              <a:t>04</a:t>
            </a:r>
            <a:endParaRPr sz="1500" b="1">
              <a:solidFill>
                <a:schemeClr val="accent2"/>
              </a:solidFill>
              <a:latin typeface="League Spartan"/>
              <a:ea typeface="League Spartan"/>
              <a:cs typeface="League Spartan"/>
              <a:sym typeface="League Spartan"/>
            </a:endParaRPr>
          </a:p>
        </p:txBody>
      </p:sp>
      <p:sp>
        <p:nvSpPr>
          <p:cNvPr id="120" name="Google Shape;120;p14"/>
          <p:cNvSpPr txBox="1">
            <a:spLocks noGrp="1"/>
          </p:cNvSpPr>
          <p:nvPr>
            <p:ph type="subTitle" idx="2"/>
          </p:nvPr>
        </p:nvSpPr>
        <p:spPr>
          <a:xfrm>
            <a:off x="6368675" y="3321975"/>
            <a:ext cx="2318400" cy="1216200"/>
          </a:xfrm>
          <a:prstGeom prst="rect">
            <a:avLst/>
          </a:prstGeom>
        </p:spPr>
        <p:txBody>
          <a:bodyPr spcFirstLastPara="1" wrap="square" lIns="91425" tIns="91425" rIns="91425" bIns="91425" anchor="t" anchorCtr="0">
            <a:normAutofit/>
          </a:bodyPr>
          <a:lstStyle>
            <a:lvl1pPr lvl="0" rtl="0">
              <a:spcBef>
                <a:spcPts val="0"/>
              </a:spcBef>
              <a:spcAft>
                <a:spcPts val="0"/>
              </a:spcAft>
              <a:buSzPts val="1200"/>
              <a:buFont typeface="Open Sans Medium"/>
              <a:buNone/>
              <a:defRPr sz="1200">
                <a:latin typeface="Open Sans Medium"/>
                <a:ea typeface="Open Sans Medium"/>
                <a:cs typeface="Open Sans Medium"/>
                <a:sym typeface="Open Sans Medium"/>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21" name="Google Shape;121;p14"/>
          <p:cNvSpPr txBox="1">
            <a:spLocks noGrp="1"/>
          </p:cNvSpPr>
          <p:nvPr>
            <p:ph type="subTitle" idx="3"/>
          </p:nvPr>
        </p:nvSpPr>
        <p:spPr>
          <a:xfrm>
            <a:off x="470725" y="1394975"/>
            <a:ext cx="2318400" cy="12162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1200"/>
              <a:buFont typeface="Open Sans Medium"/>
              <a:buNone/>
              <a:defRPr sz="1200">
                <a:latin typeface="Open Sans Medium"/>
                <a:ea typeface="Open Sans Medium"/>
                <a:cs typeface="Open Sans Medium"/>
                <a:sym typeface="Open Sans Medium"/>
              </a:defRPr>
            </a:lvl1pPr>
            <a:lvl2pPr lvl="1" algn="r" rtl="0">
              <a:spcBef>
                <a:spcPts val="0"/>
              </a:spcBef>
              <a:spcAft>
                <a:spcPts val="0"/>
              </a:spcAft>
              <a:buSzPts val="1200"/>
              <a:buNone/>
              <a:defRPr/>
            </a:lvl2pPr>
            <a:lvl3pPr lvl="2" algn="r" rtl="0">
              <a:spcBef>
                <a:spcPts val="0"/>
              </a:spcBef>
              <a:spcAft>
                <a:spcPts val="0"/>
              </a:spcAft>
              <a:buSzPts val="1200"/>
              <a:buNone/>
              <a:defRPr/>
            </a:lvl3pPr>
            <a:lvl4pPr lvl="3" algn="r" rtl="0">
              <a:spcBef>
                <a:spcPts val="0"/>
              </a:spcBef>
              <a:spcAft>
                <a:spcPts val="0"/>
              </a:spcAft>
              <a:buSzPts val="1200"/>
              <a:buNone/>
              <a:defRPr/>
            </a:lvl4pPr>
            <a:lvl5pPr lvl="4" algn="r" rtl="0">
              <a:spcBef>
                <a:spcPts val="0"/>
              </a:spcBef>
              <a:spcAft>
                <a:spcPts val="0"/>
              </a:spcAft>
              <a:buSzPts val="1200"/>
              <a:buNone/>
              <a:defRPr/>
            </a:lvl5pPr>
            <a:lvl6pPr lvl="5" algn="r" rtl="0">
              <a:spcBef>
                <a:spcPts val="0"/>
              </a:spcBef>
              <a:spcAft>
                <a:spcPts val="0"/>
              </a:spcAft>
              <a:buSzPts val="1200"/>
              <a:buNone/>
              <a:defRPr/>
            </a:lvl6pPr>
            <a:lvl7pPr lvl="6" algn="r" rtl="0">
              <a:spcBef>
                <a:spcPts val="0"/>
              </a:spcBef>
              <a:spcAft>
                <a:spcPts val="0"/>
              </a:spcAft>
              <a:buSzPts val="1200"/>
              <a:buNone/>
              <a:defRPr/>
            </a:lvl7pPr>
            <a:lvl8pPr lvl="7" algn="r" rtl="0">
              <a:spcBef>
                <a:spcPts val="0"/>
              </a:spcBef>
              <a:spcAft>
                <a:spcPts val="0"/>
              </a:spcAft>
              <a:buSzPts val="1200"/>
              <a:buNone/>
              <a:defRPr/>
            </a:lvl8pPr>
            <a:lvl9pPr lvl="8" algn="r" rtl="0">
              <a:spcBef>
                <a:spcPts val="0"/>
              </a:spcBef>
              <a:spcAft>
                <a:spcPts val="0"/>
              </a:spcAft>
              <a:buSzPts val="1200"/>
              <a:buNone/>
              <a:defRPr/>
            </a:lvl9pPr>
          </a:lstStyle>
          <a:p>
            <a:endParaRPr/>
          </a:p>
        </p:txBody>
      </p:sp>
      <p:sp>
        <p:nvSpPr>
          <p:cNvPr id="122" name="Google Shape;122;p14"/>
          <p:cNvSpPr txBox="1">
            <a:spLocks noGrp="1"/>
          </p:cNvSpPr>
          <p:nvPr>
            <p:ph type="subTitle" idx="4"/>
          </p:nvPr>
        </p:nvSpPr>
        <p:spPr>
          <a:xfrm>
            <a:off x="470725" y="3321975"/>
            <a:ext cx="2318400" cy="12162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1200"/>
              <a:buFont typeface="Open Sans Medium"/>
              <a:buNone/>
              <a:defRPr sz="1200">
                <a:latin typeface="Open Sans Medium"/>
                <a:ea typeface="Open Sans Medium"/>
                <a:cs typeface="Open Sans Medium"/>
                <a:sym typeface="Open Sans Medium"/>
              </a:defRPr>
            </a:lvl1pPr>
            <a:lvl2pPr lvl="1" algn="r" rtl="0">
              <a:spcBef>
                <a:spcPts val="0"/>
              </a:spcBef>
              <a:spcAft>
                <a:spcPts val="0"/>
              </a:spcAft>
              <a:buSzPts val="1200"/>
              <a:buNone/>
              <a:defRPr/>
            </a:lvl2pPr>
            <a:lvl3pPr lvl="2" algn="r" rtl="0">
              <a:spcBef>
                <a:spcPts val="0"/>
              </a:spcBef>
              <a:spcAft>
                <a:spcPts val="0"/>
              </a:spcAft>
              <a:buSzPts val="1200"/>
              <a:buNone/>
              <a:defRPr/>
            </a:lvl3pPr>
            <a:lvl4pPr lvl="3" algn="r" rtl="0">
              <a:spcBef>
                <a:spcPts val="0"/>
              </a:spcBef>
              <a:spcAft>
                <a:spcPts val="0"/>
              </a:spcAft>
              <a:buSzPts val="1200"/>
              <a:buNone/>
              <a:defRPr/>
            </a:lvl4pPr>
            <a:lvl5pPr lvl="4" algn="r" rtl="0">
              <a:spcBef>
                <a:spcPts val="0"/>
              </a:spcBef>
              <a:spcAft>
                <a:spcPts val="0"/>
              </a:spcAft>
              <a:buSzPts val="1200"/>
              <a:buNone/>
              <a:defRPr/>
            </a:lvl5pPr>
            <a:lvl6pPr lvl="5" algn="r" rtl="0">
              <a:spcBef>
                <a:spcPts val="0"/>
              </a:spcBef>
              <a:spcAft>
                <a:spcPts val="0"/>
              </a:spcAft>
              <a:buSzPts val="1200"/>
              <a:buNone/>
              <a:defRPr/>
            </a:lvl6pPr>
            <a:lvl7pPr lvl="6" algn="r" rtl="0">
              <a:spcBef>
                <a:spcPts val="0"/>
              </a:spcBef>
              <a:spcAft>
                <a:spcPts val="0"/>
              </a:spcAft>
              <a:buSzPts val="1200"/>
              <a:buNone/>
              <a:defRPr/>
            </a:lvl7pPr>
            <a:lvl8pPr lvl="7" algn="r" rtl="0">
              <a:spcBef>
                <a:spcPts val="0"/>
              </a:spcBef>
              <a:spcAft>
                <a:spcPts val="0"/>
              </a:spcAft>
              <a:buSzPts val="1200"/>
              <a:buNone/>
              <a:defRPr/>
            </a:lvl8pPr>
            <a:lvl9pPr lvl="8" algn="r" rtl="0">
              <a:spcBef>
                <a:spcPts val="0"/>
              </a:spcBef>
              <a:spcAft>
                <a:spcPts val="0"/>
              </a:spcAft>
              <a:buSzPts val="1200"/>
              <a:buNone/>
              <a:defRPr/>
            </a:lvl9pPr>
          </a:lstStyle>
          <a:p>
            <a:endParaRPr/>
          </a:p>
        </p:txBody>
      </p:sp>
      <p:sp>
        <p:nvSpPr>
          <p:cNvPr id="123" name="Google Shape;123;p14"/>
          <p:cNvSpPr txBox="1">
            <a:spLocks noGrp="1"/>
          </p:cNvSpPr>
          <p:nvPr>
            <p:ph type="title"/>
          </p:nvPr>
        </p:nvSpPr>
        <p:spPr>
          <a:xfrm>
            <a:off x="1245150" y="401725"/>
            <a:ext cx="66537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Light"/>
                <a:ea typeface="Lato Light"/>
                <a:cs typeface="Lato Light"/>
                <a:sym typeface="Lato Light"/>
              </a:defRPr>
            </a:lvl2pPr>
            <a:lvl3pPr lvl="2" rtl="0">
              <a:spcBef>
                <a:spcPts val="0"/>
              </a:spcBef>
              <a:spcAft>
                <a:spcPts val="0"/>
              </a:spcAft>
              <a:buSzPts val="2800"/>
              <a:buNone/>
              <a:defRPr>
                <a:latin typeface="Lato Light"/>
                <a:ea typeface="Lato Light"/>
                <a:cs typeface="Lato Light"/>
                <a:sym typeface="Lato Light"/>
              </a:defRPr>
            </a:lvl3pPr>
            <a:lvl4pPr lvl="3" rtl="0">
              <a:spcBef>
                <a:spcPts val="0"/>
              </a:spcBef>
              <a:spcAft>
                <a:spcPts val="0"/>
              </a:spcAft>
              <a:buSzPts val="2800"/>
              <a:buNone/>
              <a:defRPr>
                <a:latin typeface="Lato Light"/>
                <a:ea typeface="Lato Light"/>
                <a:cs typeface="Lato Light"/>
                <a:sym typeface="Lato Light"/>
              </a:defRPr>
            </a:lvl4pPr>
            <a:lvl5pPr lvl="4" rtl="0">
              <a:spcBef>
                <a:spcPts val="0"/>
              </a:spcBef>
              <a:spcAft>
                <a:spcPts val="0"/>
              </a:spcAft>
              <a:buSzPts val="2800"/>
              <a:buNone/>
              <a:defRPr>
                <a:latin typeface="Lato Light"/>
                <a:ea typeface="Lato Light"/>
                <a:cs typeface="Lato Light"/>
                <a:sym typeface="Lato Light"/>
              </a:defRPr>
            </a:lvl5pPr>
            <a:lvl6pPr lvl="5" rtl="0">
              <a:spcBef>
                <a:spcPts val="0"/>
              </a:spcBef>
              <a:spcAft>
                <a:spcPts val="0"/>
              </a:spcAft>
              <a:buSzPts val="2800"/>
              <a:buNone/>
              <a:defRPr>
                <a:latin typeface="Lato Light"/>
                <a:ea typeface="Lato Light"/>
                <a:cs typeface="Lato Light"/>
                <a:sym typeface="Lato Light"/>
              </a:defRPr>
            </a:lvl6pPr>
            <a:lvl7pPr lvl="6" rtl="0">
              <a:spcBef>
                <a:spcPts val="0"/>
              </a:spcBef>
              <a:spcAft>
                <a:spcPts val="0"/>
              </a:spcAft>
              <a:buSzPts val="2800"/>
              <a:buNone/>
              <a:defRPr>
                <a:latin typeface="Lato Light"/>
                <a:ea typeface="Lato Light"/>
                <a:cs typeface="Lato Light"/>
                <a:sym typeface="Lato Light"/>
              </a:defRPr>
            </a:lvl7pPr>
            <a:lvl8pPr lvl="7" rtl="0">
              <a:spcBef>
                <a:spcPts val="0"/>
              </a:spcBef>
              <a:spcAft>
                <a:spcPts val="0"/>
              </a:spcAft>
              <a:buSzPts val="2800"/>
              <a:buNone/>
              <a:defRPr>
                <a:latin typeface="Lato Light"/>
                <a:ea typeface="Lato Light"/>
                <a:cs typeface="Lato Light"/>
                <a:sym typeface="Lato Light"/>
              </a:defRPr>
            </a:lvl8pPr>
            <a:lvl9pPr lvl="8" rtl="0">
              <a:spcBef>
                <a:spcPts val="0"/>
              </a:spcBef>
              <a:spcAft>
                <a:spcPts val="0"/>
              </a:spcAft>
              <a:buSzPts val="2800"/>
              <a:buNone/>
              <a:defRPr>
                <a:latin typeface="Lato Light"/>
                <a:ea typeface="Lato Light"/>
                <a:cs typeface="Lato Light"/>
                <a:sym typeface="Lato Ligh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oints 4_3">
  <p:cSld name="CUSTOM_3_1">
    <p:spTree>
      <p:nvGrpSpPr>
        <p:cNvPr id="1" name="Shape 124"/>
        <p:cNvGrpSpPr/>
        <p:nvPr/>
      </p:nvGrpSpPr>
      <p:grpSpPr>
        <a:xfrm>
          <a:off x="0" y="0"/>
          <a:ext cx="0" cy="0"/>
          <a:chOff x="0" y="0"/>
          <a:chExt cx="0" cy="0"/>
        </a:xfrm>
      </p:grpSpPr>
      <p:sp>
        <p:nvSpPr>
          <p:cNvPr id="125" name="Google Shape;125;p15"/>
          <p:cNvSpPr txBox="1"/>
          <p:nvPr/>
        </p:nvSpPr>
        <p:spPr>
          <a:xfrm>
            <a:off x="563145" y="149817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01</a:t>
            </a:r>
            <a:endParaRPr sz="2000" b="1">
              <a:solidFill>
                <a:schemeClr val="accent4"/>
              </a:solidFill>
              <a:latin typeface="League Spartan"/>
              <a:ea typeface="League Spartan"/>
              <a:cs typeface="League Spartan"/>
              <a:sym typeface="League Spartan"/>
            </a:endParaRPr>
          </a:p>
        </p:txBody>
      </p:sp>
      <p:sp>
        <p:nvSpPr>
          <p:cNvPr id="126" name="Google Shape;126;p15"/>
          <p:cNvSpPr txBox="1">
            <a:spLocks noGrp="1"/>
          </p:cNvSpPr>
          <p:nvPr>
            <p:ph type="title"/>
          </p:nvPr>
        </p:nvSpPr>
        <p:spPr>
          <a:xfrm>
            <a:off x="1245150" y="401725"/>
            <a:ext cx="6653700" cy="423600"/>
          </a:xfrm>
          <a:prstGeom prst="rect">
            <a:avLst/>
          </a:prstGeom>
        </p:spPr>
        <p:txBody>
          <a:bodyPr spcFirstLastPara="1" wrap="square" lIns="91425" tIns="91425" rIns="91425" bIns="91425" anchor="ctr" anchorCtr="0">
            <a:sp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Light"/>
                <a:ea typeface="Lato Light"/>
                <a:cs typeface="Lato Light"/>
                <a:sym typeface="Lato Light"/>
              </a:defRPr>
            </a:lvl2pPr>
            <a:lvl3pPr lvl="2" rtl="0">
              <a:spcBef>
                <a:spcPts val="0"/>
              </a:spcBef>
              <a:spcAft>
                <a:spcPts val="0"/>
              </a:spcAft>
              <a:buSzPts val="2800"/>
              <a:buNone/>
              <a:defRPr>
                <a:latin typeface="Lato Light"/>
                <a:ea typeface="Lato Light"/>
                <a:cs typeface="Lato Light"/>
                <a:sym typeface="Lato Light"/>
              </a:defRPr>
            </a:lvl3pPr>
            <a:lvl4pPr lvl="3" rtl="0">
              <a:spcBef>
                <a:spcPts val="0"/>
              </a:spcBef>
              <a:spcAft>
                <a:spcPts val="0"/>
              </a:spcAft>
              <a:buSzPts val="2800"/>
              <a:buNone/>
              <a:defRPr>
                <a:latin typeface="Lato Light"/>
                <a:ea typeface="Lato Light"/>
                <a:cs typeface="Lato Light"/>
                <a:sym typeface="Lato Light"/>
              </a:defRPr>
            </a:lvl4pPr>
            <a:lvl5pPr lvl="4" rtl="0">
              <a:spcBef>
                <a:spcPts val="0"/>
              </a:spcBef>
              <a:spcAft>
                <a:spcPts val="0"/>
              </a:spcAft>
              <a:buSzPts val="2800"/>
              <a:buNone/>
              <a:defRPr>
                <a:latin typeface="Lato Light"/>
                <a:ea typeface="Lato Light"/>
                <a:cs typeface="Lato Light"/>
                <a:sym typeface="Lato Light"/>
              </a:defRPr>
            </a:lvl5pPr>
            <a:lvl6pPr lvl="5" rtl="0">
              <a:spcBef>
                <a:spcPts val="0"/>
              </a:spcBef>
              <a:spcAft>
                <a:spcPts val="0"/>
              </a:spcAft>
              <a:buSzPts val="2800"/>
              <a:buNone/>
              <a:defRPr>
                <a:latin typeface="Lato Light"/>
                <a:ea typeface="Lato Light"/>
                <a:cs typeface="Lato Light"/>
                <a:sym typeface="Lato Light"/>
              </a:defRPr>
            </a:lvl6pPr>
            <a:lvl7pPr lvl="6" rtl="0">
              <a:spcBef>
                <a:spcPts val="0"/>
              </a:spcBef>
              <a:spcAft>
                <a:spcPts val="0"/>
              </a:spcAft>
              <a:buSzPts val="2800"/>
              <a:buNone/>
              <a:defRPr>
                <a:latin typeface="Lato Light"/>
                <a:ea typeface="Lato Light"/>
                <a:cs typeface="Lato Light"/>
                <a:sym typeface="Lato Light"/>
              </a:defRPr>
            </a:lvl7pPr>
            <a:lvl8pPr lvl="7" rtl="0">
              <a:spcBef>
                <a:spcPts val="0"/>
              </a:spcBef>
              <a:spcAft>
                <a:spcPts val="0"/>
              </a:spcAft>
              <a:buSzPts val="2800"/>
              <a:buNone/>
              <a:defRPr>
                <a:latin typeface="Lato Light"/>
                <a:ea typeface="Lato Light"/>
                <a:cs typeface="Lato Light"/>
                <a:sym typeface="Lato Light"/>
              </a:defRPr>
            </a:lvl8pPr>
            <a:lvl9pPr lvl="8" rtl="0">
              <a:spcBef>
                <a:spcPts val="0"/>
              </a:spcBef>
              <a:spcAft>
                <a:spcPts val="0"/>
              </a:spcAft>
              <a:buSzPts val="2800"/>
              <a:buNone/>
              <a:defRPr>
                <a:latin typeface="Lato Light"/>
                <a:ea typeface="Lato Light"/>
                <a:cs typeface="Lato Light"/>
                <a:sym typeface="Lato Light"/>
              </a:defRPr>
            </a:lvl9pPr>
          </a:lstStyle>
          <a:p>
            <a:endParaRPr/>
          </a:p>
        </p:txBody>
      </p:sp>
      <p:sp>
        <p:nvSpPr>
          <p:cNvPr id="127" name="Google Shape;127;p15"/>
          <p:cNvSpPr txBox="1">
            <a:spLocks noGrp="1"/>
          </p:cNvSpPr>
          <p:nvPr>
            <p:ph type="subTitle" idx="1"/>
          </p:nvPr>
        </p:nvSpPr>
        <p:spPr>
          <a:xfrm>
            <a:off x="1106375" y="1444225"/>
            <a:ext cx="2881500" cy="13020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128" name="Google Shape;128;p15"/>
          <p:cNvSpPr txBox="1"/>
          <p:nvPr/>
        </p:nvSpPr>
        <p:spPr>
          <a:xfrm>
            <a:off x="4944270" y="149817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02</a:t>
            </a:r>
            <a:endParaRPr sz="2000" b="1">
              <a:solidFill>
                <a:schemeClr val="accent4"/>
              </a:solidFill>
              <a:latin typeface="League Spartan"/>
              <a:ea typeface="League Spartan"/>
              <a:cs typeface="League Spartan"/>
              <a:sym typeface="League Spartan"/>
            </a:endParaRPr>
          </a:p>
        </p:txBody>
      </p:sp>
      <p:sp>
        <p:nvSpPr>
          <p:cNvPr id="129" name="Google Shape;129;p15"/>
          <p:cNvSpPr txBox="1">
            <a:spLocks noGrp="1"/>
          </p:cNvSpPr>
          <p:nvPr>
            <p:ph type="subTitle" idx="2"/>
          </p:nvPr>
        </p:nvSpPr>
        <p:spPr>
          <a:xfrm>
            <a:off x="5487500" y="1444225"/>
            <a:ext cx="2881500" cy="13020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130" name="Google Shape;130;p15"/>
          <p:cNvSpPr txBox="1"/>
          <p:nvPr/>
        </p:nvSpPr>
        <p:spPr>
          <a:xfrm>
            <a:off x="563145" y="323542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03</a:t>
            </a:r>
            <a:endParaRPr sz="2000" b="1">
              <a:solidFill>
                <a:schemeClr val="accent4"/>
              </a:solidFill>
              <a:latin typeface="League Spartan"/>
              <a:ea typeface="League Spartan"/>
              <a:cs typeface="League Spartan"/>
              <a:sym typeface="League Spartan"/>
            </a:endParaRPr>
          </a:p>
        </p:txBody>
      </p:sp>
      <p:sp>
        <p:nvSpPr>
          <p:cNvPr id="131" name="Google Shape;131;p15"/>
          <p:cNvSpPr txBox="1">
            <a:spLocks noGrp="1"/>
          </p:cNvSpPr>
          <p:nvPr>
            <p:ph type="subTitle" idx="3"/>
          </p:nvPr>
        </p:nvSpPr>
        <p:spPr>
          <a:xfrm>
            <a:off x="1106375" y="3174175"/>
            <a:ext cx="2881500" cy="13020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132" name="Google Shape;132;p15"/>
          <p:cNvSpPr txBox="1"/>
          <p:nvPr/>
        </p:nvSpPr>
        <p:spPr>
          <a:xfrm>
            <a:off x="4944270" y="323542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04</a:t>
            </a:r>
            <a:endParaRPr sz="2000" b="1">
              <a:solidFill>
                <a:schemeClr val="accent4"/>
              </a:solidFill>
              <a:latin typeface="League Spartan"/>
              <a:ea typeface="League Spartan"/>
              <a:cs typeface="League Spartan"/>
              <a:sym typeface="League Spartan"/>
            </a:endParaRPr>
          </a:p>
        </p:txBody>
      </p:sp>
      <p:sp>
        <p:nvSpPr>
          <p:cNvPr id="133" name="Google Shape;133;p15"/>
          <p:cNvSpPr txBox="1">
            <a:spLocks noGrp="1"/>
          </p:cNvSpPr>
          <p:nvPr>
            <p:ph type="subTitle" idx="4"/>
          </p:nvPr>
        </p:nvSpPr>
        <p:spPr>
          <a:xfrm>
            <a:off x="5487500" y="3174175"/>
            <a:ext cx="2881500" cy="13020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Tree>
  </p:cSld>
  <p:clrMapOvr>
    <a:masterClrMapping/>
  </p:clrMapOvr>
  <p:extLst>
    <p:ext uri="{DCECCB84-F9BA-43D5-87BE-67443E8EF086}">
      <p15:sldGuideLst xmlns:p15="http://schemas.microsoft.com/office/powerpoint/2012/main">
        <p15:guide id="1" pos="1404">
          <p15:clr>
            <a:srgbClr val="E46962"/>
          </p15:clr>
        </p15:guide>
        <p15:guide id="2" orient="horz" pos="979">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oints 5_1">
  <p:cSld name="CUSTOM_2_1">
    <p:spTree>
      <p:nvGrpSpPr>
        <p:cNvPr id="1" name="Shape 134"/>
        <p:cNvGrpSpPr/>
        <p:nvPr/>
      </p:nvGrpSpPr>
      <p:grpSpPr>
        <a:xfrm>
          <a:off x="0" y="0"/>
          <a:ext cx="0" cy="0"/>
          <a:chOff x="0" y="0"/>
          <a:chExt cx="0" cy="0"/>
        </a:xfrm>
      </p:grpSpPr>
      <p:sp>
        <p:nvSpPr>
          <p:cNvPr id="135" name="Google Shape;135;p16"/>
          <p:cNvSpPr txBox="1">
            <a:spLocks noGrp="1"/>
          </p:cNvSpPr>
          <p:nvPr>
            <p:ph type="subTitle" idx="1"/>
          </p:nvPr>
        </p:nvSpPr>
        <p:spPr>
          <a:xfrm>
            <a:off x="6354875" y="1183150"/>
            <a:ext cx="2318400" cy="9951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6" name="Google Shape;136;p16"/>
          <p:cNvSpPr txBox="1">
            <a:spLocks noGrp="1"/>
          </p:cNvSpPr>
          <p:nvPr>
            <p:ph type="subTitle" idx="2"/>
          </p:nvPr>
        </p:nvSpPr>
        <p:spPr>
          <a:xfrm>
            <a:off x="6354875" y="2399350"/>
            <a:ext cx="2318400" cy="10479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7" name="Google Shape;137;p16"/>
          <p:cNvSpPr txBox="1">
            <a:spLocks noGrp="1"/>
          </p:cNvSpPr>
          <p:nvPr>
            <p:ph type="subTitle" idx="3"/>
          </p:nvPr>
        </p:nvSpPr>
        <p:spPr>
          <a:xfrm>
            <a:off x="456925" y="1278100"/>
            <a:ext cx="2318400" cy="12162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138" name="Google Shape;138;p16"/>
          <p:cNvSpPr txBox="1">
            <a:spLocks noGrp="1"/>
          </p:cNvSpPr>
          <p:nvPr>
            <p:ph type="subTitle" idx="4"/>
          </p:nvPr>
        </p:nvSpPr>
        <p:spPr>
          <a:xfrm>
            <a:off x="470725" y="3321975"/>
            <a:ext cx="2318400" cy="12162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139" name="Google Shape;139;p16"/>
          <p:cNvSpPr txBox="1">
            <a:spLocks noGrp="1"/>
          </p:cNvSpPr>
          <p:nvPr>
            <p:ph type="title"/>
          </p:nvPr>
        </p:nvSpPr>
        <p:spPr>
          <a:xfrm>
            <a:off x="1245150" y="401725"/>
            <a:ext cx="66537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Light"/>
                <a:ea typeface="Lato Light"/>
                <a:cs typeface="Lato Light"/>
                <a:sym typeface="Lato Light"/>
              </a:defRPr>
            </a:lvl2pPr>
            <a:lvl3pPr lvl="2" rtl="0">
              <a:spcBef>
                <a:spcPts val="0"/>
              </a:spcBef>
              <a:spcAft>
                <a:spcPts val="0"/>
              </a:spcAft>
              <a:buSzPts val="2800"/>
              <a:buNone/>
              <a:defRPr>
                <a:latin typeface="Lato Light"/>
                <a:ea typeface="Lato Light"/>
                <a:cs typeface="Lato Light"/>
                <a:sym typeface="Lato Light"/>
              </a:defRPr>
            </a:lvl3pPr>
            <a:lvl4pPr lvl="3" rtl="0">
              <a:spcBef>
                <a:spcPts val="0"/>
              </a:spcBef>
              <a:spcAft>
                <a:spcPts val="0"/>
              </a:spcAft>
              <a:buSzPts val="2800"/>
              <a:buNone/>
              <a:defRPr>
                <a:latin typeface="Lato Light"/>
                <a:ea typeface="Lato Light"/>
                <a:cs typeface="Lato Light"/>
                <a:sym typeface="Lato Light"/>
              </a:defRPr>
            </a:lvl4pPr>
            <a:lvl5pPr lvl="4" rtl="0">
              <a:spcBef>
                <a:spcPts val="0"/>
              </a:spcBef>
              <a:spcAft>
                <a:spcPts val="0"/>
              </a:spcAft>
              <a:buSzPts val="2800"/>
              <a:buNone/>
              <a:defRPr>
                <a:latin typeface="Lato Light"/>
                <a:ea typeface="Lato Light"/>
                <a:cs typeface="Lato Light"/>
                <a:sym typeface="Lato Light"/>
              </a:defRPr>
            </a:lvl5pPr>
            <a:lvl6pPr lvl="5" rtl="0">
              <a:spcBef>
                <a:spcPts val="0"/>
              </a:spcBef>
              <a:spcAft>
                <a:spcPts val="0"/>
              </a:spcAft>
              <a:buSzPts val="2800"/>
              <a:buNone/>
              <a:defRPr>
                <a:latin typeface="Lato Light"/>
                <a:ea typeface="Lato Light"/>
                <a:cs typeface="Lato Light"/>
                <a:sym typeface="Lato Light"/>
              </a:defRPr>
            </a:lvl6pPr>
            <a:lvl7pPr lvl="6" rtl="0">
              <a:spcBef>
                <a:spcPts val="0"/>
              </a:spcBef>
              <a:spcAft>
                <a:spcPts val="0"/>
              </a:spcAft>
              <a:buSzPts val="2800"/>
              <a:buNone/>
              <a:defRPr>
                <a:latin typeface="Lato Light"/>
                <a:ea typeface="Lato Light"/>
                <a:cs typeface="Lato Light"/>
                <a:sym typeface="Lato Light"/>
              </a:defRPr>
            </a:lvl7pPr>
            <a:lvl8pPr lvl="7" rtl="0">
              <a:spcBef>
                <a:spcPts val="0"/>
              </a:spcBef>
              <a:spcAft>
                <a:spcPts val="0"/>
              </a:spcAft>
              <a:buSzPts val="2800"/>
              <a:buNone/>
              <a:defRPr>
                <a:latin typeface="Lato Light"/>
                <a:ea typeface="Lato Light"/>
                <a:cs typeface="Lato Light"/>
                <a:sym typeface="Lato Light"/>
              </a:defRPr>
            </a:lvl8pPr>
            <a:lvl9pPr lvl="8" rtl="0">
              <a:spcBef>
                <a:spcPts val="0"/>
              </a:spcBef>
              <a:spcAft>
                <a:spcPts val="0"/>
              </a:spcAft>
              <a:buSzPts val="2800"/>
              <a:buNone/>
              <a:defRPr>
                <a:latin typeface="Lato Light"/>
                <a:ea typeface="Lato Light"/>
                <a:cs typeface="Lato Light"/>
                <a:sym typeface="Lato Light"/>
              </a:defRPr>
            </a:lvl9pPr>
          </a:lstStyle>
          <a:p>
            <a:endParaRPr/>
          </a:p>
        </p:txBody>
      </p:sp>
      <p:grpSp>
        <p:nvGrpSpPr>
          <p:cNvPr id="140" name="Google Shape;140;p16"/>
          <p:cNvGrpSpPr/>
          <p:nvPr/>
        </p:nvGrpSpPr>
        <p:grpSpPr>
          <a:xfrm>
            <a:off x="3095387" y="1241947"/>
            <a:ext cx="2953226" cy="2951755"/>
            <a:chOff x="3102288" y="1429998"/>
            <a:chExt cx="2953226" cy="2951755"/>
          </a:xfrm>
        </p:grpSpPr>
        <p:sp>
          <p:nvSpPr>
            <p:cNvPr id="141" name="Google Shape;141;p16"/>
            <p:cNvSpPr/>
            <p:nvPr/>
          </p:nvSpPr>
          <p:spPr>
            <a:xfrm>
              <a:off x="4016728" y="1429998"/>
              <a:ext cx="1634040" cy="1193736"/>
            </a:xfrm>
            <a:custGeom>
              <a:avLst/>
              <a:gdLst/>
              <a:ahLst/>
              <a:cxnLst/>
              <a:rect l="l" t="t"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300">
                <a:solidFill>
                  <a:schemeClr val="dk1"/>
                </a:solidFill>
                <a:latin typeface="Lato Light"/>
                <a:ea typeface="Lato Light"/>
                <a:cs typeface="Lato Light"/>
                <a:sym typeface="Lato Light"/>
              </a:endParaRPr>
            </a:p>
          </p:txBody>
        </p:sp>
        <p:sp>
          <p:nvSpPr>
            <p:cNvPr id="142" name="Google Shape;142;p16"/>
            <p:cNvSpPr/>
            <p:nvPr/>
          </p:nvSpPr>
          <p:spPr>
            <a:xfrm>
              <a:off x="3102288" y="1570339"/>
              <a:ext cx="1038072" cy="1787832"/>
            </a:xfrm>
            <a:custGeom>
              <a:avLst/>
              <a:gdLst/>
              <a:ahLst/>
              <a:cxnLst/>
              <a:rect l="l" t="t"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200">
                <a:solidFill>
                  <a:srgbClr val="FFFFFF"/>
                </a:solidFill>
                <a:latin typeface="Lato Light"/>
                <a:ea typeface="Lato Light"/>
                <a:cs typeface="Lato Light"/>
                <a:sym typeface="Lato Light"/>
              </a:endParaRPr>
            </a:p>
          </p:txBody>
        </p:sp>
        <p:sp>
          <p:nvSpPr>
            <p:cNvPr id="143" name="Google Shape;143;p16"/>
            <p:cNvSpPr/>
            <p:nvPr/>
          </p:nvSpPr>
          <p:spPr>
            <a:xfrm>
              <a:off x="3115511" y="3097809"/>
              <a:ext cx="1752732" cy="1245780"/>
            </a:xfrm>
            <a:custGeom>
              <a:avLst/>
              <a:gdLst/>
              <a:ahLst/>
              <a:cxnLst/>
              <a:rect l="l" t="t"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200">
                <a:solidFill>
                  <a:srgbClr val="FFFFFF"/>
                </a:solidFill>
                <a:latin typeface="Lato Light"/>
                <a:ea typeface="Lato Light"/>
                <a:cs typeface="Lato Light"/>
                <a:sym typeface="Lato Light"/>
              </a:endParaRPr>
            </a:p>
          </p:txBody>
        </p:sp>
        <p:sp>
          <p:nvSpPr>
            <p:cNvPr id="144" name="Google Shape;144;p16"/>
            <p:cNvSpPr/>
            <p:nvPr/>
          </p:nvSpPr>
          <p:spPr>
            <a:xfrm>
              <a:off x="4311781" y="2799840"/>
              <a:ext cx="1526364" cy="1581913"/>
            </a:xfrm>
            <a:custGeom>
              <a:avLst/>
              <a:gdLst/>
              <a:ahLst/>
              <a:cxnLst/>
              <a:rect l="l" t="t"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200">
                <a:solidFill>
                  <a:srgbClr val="FFFFFF"/>
                </a:solidFill>
                <a:latin typeface="Lato Light"/>
                <a:ea typeface="Lato Light"/>
                <a:cs typeface="Lato Light"/>
                <a:sym typeface="Lato Light"/>
              </a:endParaRPr>
            </a:p>
          </p:txBody>
        </p:sp>
        <p:sp>
          <p:nvSpPr>
            <p:cNvPr id="145" name="Google Shape;145;p16"/>
            <p:cNvSpPr/>
            <p:nvPr/>
          </p:nvSpPr>
          <p:spPr>
            <a:xfrm>
              <a:off x="4676823" y="1946286"/>
              <a:ext cx="1378690" cy="1668222"/>
            </a:xfrm>
            <a:custGeom>
              <a:avLst/>
              <a:gdLst/>
              <a:ahLst/>
              <a:cxnLst/>
              <a:rect l="l" t="t"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p:spPr>
          <p:txBody>
            <a:bodyPr spcFirstLastPara="1" wrap="square" lIns="14275" tIns="14275" rIns="14275" bIns="14275" anchor="ctr" anchorCtr="0">
              <a:noAutofit/>
            </a:bodyPr>
            <a:lstStyle/>
            <a:p>
              <a:pPr marL="0" marR="0" lvl="0" indent="0" algn="l" rtl="0">
                <a:spcBef>
                  <a:spcPts val="0"/>
                </a:spcBef>
                <a:spcAft>
                  <a:spcPts val="0"/>
                </a:spcAft>
                <a:buNone/>
              </a:pPr>
              <a:endParaRPr sz="1300">
                <a:solidFill>
                  <a:schemeClr val="dk1"/>
                </a:solidFill>
                <a:latin typeface="Lato Light"/>
                <a:ea typeface="Lato Light"/>
                <a:cs typeface="Lato Light"/>
                <a:sym typeface="Lato Light"/>
              </a:endParaRPr>
            </a:p>
          </p:txBody>
        </p:sp>
        <p:sp>
          <p:nvSpPr>
            <p:cNvPr id="146" name="Google Shape;146;p16"/>
            <p:cNvSpPr txBox="1"/>
            <p:nvPr/>
          </p:nvSpPr>
          <p:spPr>
            <a:xfrm>
              <a:off x="4444343" y="1670781"/>
              <a:ext cx="312300" cy="280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600" b="1">
                  <a:solidFill>
                    <a:schemeClr val="lt1"/>
                  </a:solidFill>
                  <a:latin typeface="League Spartan"/>
                  <a:ea typeface="League Spartan"/>
                  <a:cs typeface="League Spartan"/>
                  <a:sym typeface="League Spartan"/>
                </a:rPr>
                <a:t>01</a:t>
              </a:r>
              <a:endParaRPr sz="1600" b="1">
                <a:latin typeface="League Spartan"/>
                <a:ea typeface="League Spartan"/>
                <a:cs typeface="League Spartan"/>
                <a:sym typeface="League Spartan"/>
              </a:endParaRPr>
            </a:p>
          </p:txBody>
        </p:sp>
        <p:sp>
          <p:nvSpPr>
            <p:cNvPr id="147" name="Google Shape;147;p16"/>
            <p:cNvSpPr txBox="1"/>
            <p:nvPr/>
          </p:nvSpPr>
          <p:spPr>
            <a:xfrm>
              <a:off x="5443660" y="2500224"/>
              <a:ext cx="360600" cy="280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600" b="1">
                  <a:solidFill>
                    <a:schemeClr val="lt1"/>
                  </a:solidFill>
                  <a:latin typeface="League Spartan"/>
                  <a:ea typeface="League Spartan"/>
                  <a:cs typeface="League Spartan"/>
                  <a:sym typeface="League Spartan"/>
                </a:rPr>
                <a:t>02</a:t>
              </a:r>
              <a:endParaRPr sz="1600" b="1">
                <a:latin typeface="League Spartan"/>
                <a:ea typeface="League Spartan"/>
                <a:cs typeface="League Spartan"/>
                <a:sym typeface="League Spartan"/>
              </a:endParaRPr>
            </a:p>
          </p:txBody>
        </p:sp>
        <p:sp>
          <p:nvSpPr>
            <p:cNvPr id="148" name="Google Shape;148;p16"/>
            <p:cNvSpPr txBox="1"/>
            <p:nvPr/>
          </p:nvSpPr>
          <p:spPr>
            <a:xfrm>
              <a:off x="4929328" y="3709325"/>
              <a:ext cx="368700" cy="280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600" b="1">
                  <a:solidFill>
                    <a:schemeClr val="lt1"/>
                  </a:solidFill>
                  <a:latin typeface="League Spartan"/>
                  <a:ea typeface="League Spartan"/>
                  <a:cs typeface="League Spartan"/>
                  <a:sym typeface="League Spartan"/>
                </a:rPr>
                <a:t>03</a:t>
              </a:r>
              <a:endParaRPr sz="1600" b="1">
                <a:latin typeface="League Spartan"/>
                <a:ea typeface="League Spartan"/>
                <a:cs typeface="League Spartan"/>
                <a:sym typeface="League Spartan"/>
              </a:endParaRPr>
            </a:p>
          </p:txBody>
        </p:sp>
        <p:sp>
          <p:nvSpPr>
            <p:cNvPr id="149" name="Google Shape;149;p16"/>
            <p:cNvSpPr txBox="1"/>
            <p:nvPr/>
          </p:nvSpPr>
          <p:spPr>
            <a:xfrm>
              <a:off x="3677557" y="3598802"/>
              <a:ext cx="386700" cy="280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600" b="1">
                  <a:solidFill>
                    <a:schemeClr val="lt1"/>
                  </a:solidFill>
                  <a:latin typeface="League Spartan"/>
                  <a:ea typeface="League Spartan"/>
                  <a:cs typeface="League Spartan"/>
                  <a:sym typeface="League Spartan"/>
                </a:rPr>
                <a:t>04</a:t>
              </a:r>
              <a:endParaRPr sz="1600" b="1">
                <a:latin typeface="League Spartan"/>
                <a:ea typeface="League Spartan"/>
                <a:cs typeface="League Spartan"/>
                <a:sym typeface="League Spartan"/>
              </a:endParaRPr>
            </a:p>
          </p:txBody>
        </p:sp>
        <p:sp>
          <p:nvSpPr>
            <p:cNvPr id="150" name="Google Shape;150;p16"/>
            <p:cNvSpPr txBox="1"/>
            <p:nvPr/>
          </p:nvSpPr>
          <p:spPr>
            <a:xfrm>
              <a:off x="3395840" y="2345006"/>
              <a:ext cx="380400" cy="280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1600" b="1">
                  <a:solidFill>
                    <a:schemeClr val="lt1"/>
                  </a:solidFill>
                  <a:latin typeface="League Spartan"/>
                  <a:ea typeface="League Spartan"/>
                  <a:cs typeface="League Spartan"/>
                  <a:sym typeface="League Spartan"/>
                </a:rPr>
                <a:t>05</a:t>
              </a:r>
              <a:endParaRPr sz="1600" b="1">
                <a:latin typeface="League Spartan"/>
                <a:ea typeface="League Spartan"/>
                <a:cs typeface="League Spartan"/>
                <a:sym typeface="League Spartan"/>
              </a:endParaRPr>
            </a:p>
          </p:txBody>
        </p:sp>
      </p:grpSp>
      <p:sp>
        <p:nvSpPr>
          <p:cNvPr id="151" name="Google Shape;151;p16"/>
          <p:cNvSpPr txBox="1">
            <a:spLocks noGrp="1"/>
          </p:cNvSpPr>
          <p:nvPr>
            <p:ph type="subTitle" idx="5"/>
          </p:nvPr>
        </p:nvSpPr>
        <p:spPr>
          <a:xfrm>
            <a:off x="6354875" y="3668350"/>
            <a:ext cx="2318400" cy="12162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52"/>
        <p:cNvGrpSpPr/>
        <p:nvPr/>
      </p:nvGrpSpPr>
      <p:grpSpPr>
        <a:xfrm>
          <a:off x="0" y="0"/>
          <a:ext cx="0" cy="0"/>
          <a:chOff x="0" y="0"/>
          <a:chExt cx="0" cy="0"/>
        </a:xfrm>
      </p:grpSpPr>
      <p:sp>
        <p:nvSpPr>
          <p:cNvPr id="153" name="Google Shape;153;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4" name="Google Shape;154;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sp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5" name="Google Shape;15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A_Title_Body_1_no_image">
  <p:cSld name="TITLE_1_2">
    <p:spTree>
      <p:nvGrpSpPr>
        <p:cNvPr id="1" name="Shape 22"/>
        <p:cNvGrpSpPr/>
        <p:nvPr/>
      </p:nvGrpSpPr>
      <p:grpSpPr>
        <a:xfrm>
          <a:off x="0" y="0"/>
          <a:ext cx="0" cy="0"/>
          <a:chOff x="0" y="0"/>
          <a:chExt cx="0" cy="0"/>
        </a:xfrm>
      </p:grpSpPr>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4" name="Google Shape;24;p4"/>
          <p:cNvPicPr preferRelativeResize="0"/>
          <p:nvPr/>
        </p:nvPicPr>
        <p:blipFill>
          <a:blip r:embed="rId2">
            <a:alphaModFix/>
          </a:blip>
          <a:stretch>
            <a:fillRect/>
          </a:stretch>
        </p:blipFill>
        <p:spPr>
          <a:xfrm>
            <a:off x="6477450" y="2488875"/>
            <a:ext cx="2666551" cy="2654624"/>
          </a:xfrm>
          <a:prstGeom prst="rect">
            <a:avLst/>
          </a:prstGeom>
          <a:noFill/>
          <a:ln>
            <a:noFill/>
          </a:ln>
        </p:spPr>
      </p:pic>
      <p:sp>
        <p:nvSpPr>
          <p:cNvPr id="25" name="Google Shape;25;p4"/>
          <p:cNvSpPr txBox="1">
            <a:spLocks noGrp="1"/>
          </p:cNvSpPr>
          <p:nvPr>
            <p:ph type="title"/>
          </p:nvPr>
        </p:nvSpPr>
        <p:spPr>
          <a:xfrm>
            <a:off x="632175" y="920625"/>
            <a:ext cx="6485100" cy="7269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800"/>
              <a:buNone/>
              <a:defRPr>
                <a:latin typeface="Poppins"/>
                <a:ea typeface="Poppins"/>
                <a:cs typeface="Poppins"/>
                <a:sym typeface="Poppins"/>
              </a:defRPr>
            </a:lvl2pPr>
            <a:lvl3pPr lvl="2" rtl="0">
              <a:spcBef>
                <a:spcPts val="0"/>
              </a:spcBef>
              <a:spcAft>
                <a:spcPts val="0"/>
              </a:spcAft>
              <a:buSzPts val="2800"/>
              <a:buNone/>
              <a:defRPr>
                <a:latin typeface="Poppins"/>
                <a:ea typeface="Poppins"/>
                <a:cs typeface="Poppins"/>
                <a:sym typeface="Poppins"/>
              </a:defRPr>
            </a:lvl3pPr>
            <a:lvl4pPr lvl="3" rtl="0">
              <a:spcBef>
                <a:spcPts val="0"/>
              </a:spcBef>
              <a:spcAft>
                <a:spcPts val="0"/>
              </a:spcAft>
              <a:buSzPts val="2800"/>
              <a:buNone/>
              <a:defRPr>
                <a:latin typeface="Poppins"/>
                <a:ea typeface="Poppins"/>
                <a:cs typeface="Poppins"/>
                <a:sym typeface="Poppins"/>
              </a:defRPr>
            </a:lvl4pPr>
            <a:lvl5pPr lvl="4" rtl="0">
              <a:spcBef>
                <a:spcPts val="0"/>
              </a:spcBef>
              <a:spcAft>
                <a:spcPts val="0"/>
              </a:spcAft>
              <a:buSzPts val="2800"/>
              <a:buNone/>
              <a:defRPr>
                <a:latin typeface="Poppins"/>
                <a:ea typeface="Poppins"/>
                <a:cs typeface="Poppins"/>
                <a:sym typeface="Poppins"/>
              </a:defRPr>
            </a:lvl5pPr>
            <a:lvl6pPr lvl="5" rtl="0">
              <a:spcBef>
                <a:spcPts val="0"/>
              </a:spcBef>
              <a:spcAft>
                <a:spcPts val="0"/>
              </a:spcAft>
              <a:buSzPts val="2800"/>
              <a:buNone/>
              <a:defRPr>
                <a:latin typeface="Poppins"/>
                <a:ea typeface="Poppins"/>
                <a:cs typeface="Poppins"/>
                <a:sym typeface="Poppins"/>
              </a:defRPr>
            </a:lvl6pPr>
            <a:lvl7pPr lvl="6" rtl="0">
              <a:spcBef>
                <a:spcPts val="0"/>
              </a:spcBef>
              <a:spcAft>
                <a:spcPts val="0"/>
              </a:spcAft>
              <a:buSzPts val="2800"/>
              <a:buNone/>
              <a:defRPr>
                <a:latin typeface="Poppins"/>
                <a:ea typeface="Poppins"/>
                <a:cs typeface="Poppins"/>
                <a:sym typeface="Poppins"/>
              </a:defRPr>
            </a:lvl7pPr>
            <a:lvl8pPr lvl="7" rtl="0">
              <a:spcBef>
                <a:spcPts val="0"/>
              </a:spcBef>
              <a:spcAft>
                <a:spcPts val="0"/>
              </a:spcAft>
              <a:buSzPts val="2800"/>
              <a:buNone/>
              <a:defRPr>
                <a:latin typeface="Poppins"/>
                <a:ea typeface="Poppins"/>
                <a:cs typeface="Poppins"/>
                <a:sym typeface="Poppins"/>
              </a:defRPr>
            </a:lvl8pPr>
            <a:lvl9pPr lvl="8" rtl="0">
              <a:spcBef>
                <a:spcPts val="0"/>
              </a:spcBef>
              <a:spcAft>
                <a:spcPts val="0"/>
              </a:spcAft>
              <a:buSzPts val="2800"/>
              <a:buNone/>
              <a:defRPr>
                <a:latin typeface="Poppins"/>
                <a:ea typeface="Poppins"/>
                <a:cs typeface="Poppins"/>
                <a:sym typeface="Poppins"/>
              </a:defRPr>
            </a:lvl9pPr>
          </a:lstStyle>
          <a:p>
            <a:endParaRPr/>
          </a:p>
        </p:txBody>
      </p:sp>
      <p:pic>
        <p:nvPicPr>
          <p:cNvPr id="26" name="Google Shape;26;p4"/>
          <p:cNvPicPr preferRelativeResize="0"/>
          <p:nvPr/>
        </p:nvPicPr>
        <p:blipFill>
          <a:blip r:embed="rId3">
            <a:alphaModFix/>
          </a:blip>
          <a:stretch>
            <a:fillRect/>
          </a:stretch>
        </p:blipFill>
        <p:spPr>
          <a:xfrm rot="5400000">
            <a:off x="727196" y="475900"/>
            <a:ext cx="374904" cy="374904"/>
          </a:xfrm>
          <a:prstGeom prst="rect">
            <a:avLst/>
          </a:prstGeom>
          <a:noFill/>
          <a:ln>
            <a:noFill/>
          </a:ln>
        </p:spPr>
      </p:pic>
      <p:sp>
        <p:nvSpPr>
          <p:cNvPr id="27" name="Google Shape;27;p4"/>
          <p:cNvSpPr txBox="1">
            <a:spLocks noGrp="1"/>
          </p:cNvSpPr>
          <p:nvPr>
            <p:ph type="subTitle" idx="1"/>
          </p:nvPr>
        </p:nvSpPr>
        <p:spPr>
          <a:xfrm>
            <a:off x="642700" y="1589400"/>
            <a:ext cx="6474600" cy="3030900"/>
          </a:xfrm>
          <a:prstGeom prst="rect">
            <a:avLst/>
          </a:prstGeom>
        </p:spPr>
        <p:txBody>
          <a:bodyPr spcFirstLastPara="1" wrap="square" lIns="91425" tIns="91425" rIns="91425" bIns="91425" anchor="t" anchorCtr="0">
            <a:normAutofit/>
          </a:bodyPr>
          <a:lstStyle>
            <a:lvl1pPr lvl="0" rtl="0">
              <a:spcBef>
                <a:spcPts val="0"/>
              </a:spcBef>
              <a:spcAft>
                <a:spcPts val="0"/>
              </a:spcAft>
              <a:buSzPts val="13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880">
          <p15:clr>
            <a:srgbClr val="E46962"/>
          </p15:clr>
        </p15:guide>
        <p15:guide id="3" pos="405">
          <p15:clr>
            <a:srgbClr val="E46962"/>
          </p15:clr>
        </p15:guide>
        <p15:guide id="4" orient="horz" pos="628">
          <p15:clr>
            <a:srgbClr val="E46962"/>
          </p15:clr>
        </p15:guide>
        <p15:guide id="5" pos="5328">
          <p15:clr>
            <a:srgbClr val="E46962"/>
          </p15:clr>
        </p15:guide>
        <p15:guide id="6" orient="horz" pos="891">
          <p15:clr>
            <a:srgbClr val="E46962"/>
          </p15:clr>
        </p15:guide>
        <p15:guide id="7" orient="horz" pos="1086">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A_Title_Body_2">
  <p:cSld name="TITLE_1_1">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r="49205"/>
          <a:stretch/>
        </p:blipFill>
        <p:spPr>
          <a:xfrm flipH="1">
            <a:off x="0" y="-348137"/>
            <a:ext cx="1836600" cy="3599400"/>
          </a:xfrm>
          <a:prstGeom prst="rect">
            <a:avLst/>
          </a:prstGeom>
          <a:noFill/>
          <a:ln>
            <a:noFill/>
          </a:ln>
        </p:spPr>
      </p:pic>
      <p:pic>
        <p:nvPicPr>
          <p:cNvPr id="30" name="Google Shape;30;p5"/>
          <p:cNvPicPr preferRelativeResize="0"/>
          <p:nvPr/>
        </p:nvPicPr>
        <p:blipFill rotWithShape="1">
          <a:blip r:embed="rId2">
            <a:alphaModFix/>
          </a:blip>
          <a:srcRect r="49205"/>
          <a:stretch/>
        </p:blipFill>
        <p:spPr>
          <a:xfrm rot="10800000">
            <a:off x="0" y="1892238"/>
            <a:ext cx="1836600" cy="3599400"/>
          </a:xfrm>
          <a:prstGeom prst="rect">
            <a:avLst/>
          </a:prstGeom>
          <a:noFill/>
          <a:ln>
            <a:noFill/>
          </a:ln>
        </p:spPr>
      </p:pic>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5"/>
          <p:cNvSpPr>
            <a:spLocks noGrp="1"/>
          </p:cNvSpPr>
          <p:nvPr>
            <p:ph type="pic" idx="2"/>
          </p:nvPr>
        </p:nvSpPr>
        <p:spPr>
          <a:xfrm>
            <a:off x="642700" y="632300"/>
            <a:ext cx="2615100" cy="3918900"/>
          </a:xfrm>
          <a:prstGeom prst="roundRect">
            <a:avLst>
              <a:gd name="adj" fmla="val 16667"/>
            </a:avLst>
          </a:prstGeom>
          <a:noFill/>
          <a:ln>
            <a:noFill/>
          </a:ln>
        </p:spPr>
      </p:sp>
      <p:sp>
        <p:nvSpPr>
          <p:cNvPr id="33" name="Google Shape;33;p5"/>
          <p:cNvSpPr/>
          <p:nvPr/>
        </p:nvSpPr>
        <p:spPr>
          <a:xfrm rot="-695">
            <a:off x="8410293" y="4393362"/>
            <a:ext cx="1484700" cy="1476900"/>
          </a:xfrm>
          <a:prstGeom prst="pie">
            <a:avLst>
              <a:gd name="adj1" fmla="val 10804369"/>
              <a:gd name="adj2" fmla="val 16200000"/>
            </a:avLst>
          </a:prstGeom>
          <a:gradFill>
            <a:gsLst>
              <a:gs pos="0">
                <a:srgbClr val="FFC982"/>
              </a:gs>
              <a:gs pos="100000">
                <a:srgbClr val="F58F09"/>
              </a:gs>
            </a:gsLst>
            <a:path path="circle">
              <a:fillToRect l="50000" t="50000" r="50000" b="50000"/>
            </a:path>
            <a:tileRect/>
          </a:gra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C2C2C"/>
              </a:solidFill>
            </a:endParaRPr>
          </a:p>
        </p:txBody>
      </p:sp>
      <p:sp>
        <p:nvSpPr>
          <p:cNvPr id="34" name="Google Shape;34;p5"/>
          <p:cNvSpPr txBox="1">
            <a:spLocks noGrp="1"/>
          </p:cNvSpPr>
          <p:nvPr>
            <p:ph type="title"/>
          </p:nvPr>
        </p:nvSpPr>
        <p:spPr>
          <a:xfrm>
            <a:off x="4722075" y="997400"/>
            <a:ext cx="3589800" cy="650100"/>
          </a:xfrm>
          <a:prstGeom prst="rect">
            <a:avLst/>
          </a:prstGeom>
        </p:spPr>
        <p:txBody>
          <a:bodyPr spcFirstLastPara="1" wrap="square" lIns="91425" tIns="91425" rIns="91425" bIns="91425" anchor="ctr" anchorCtr="0">
            <a:spAutoFit/>
          </a:bodyPr>
          <a:lstStyle>
            <a:lvl1pPr lvl="0" rtl="0">
              <a:spcBef>
                <a:spcPts val="0"/>
              </a:spcBef>
              <a:spcAft>
                <a:spcPts val="0"/>
              </a:spcAft>
              <a:buSzPts val="2400"/>
              <a:buNone/>
              <a:defRPr sz="2400"/>
            </a:lvl1pPr>
            <a:lvl2pPr lvl="1" rtl="0">
              <a:spcBef>
                <a:spcPts val="0"/>
              </a:spcBef>
              <a:spcAft>
                <a:spcPts val="0"/>
              </a:spcAft>
              <a:buSzPts val="2800"/>
              <a:buNone/>
              <a:defRPr>
                <a:latin typeface="Poppins"/>
                <a:ea typeface="Poppins"/>
                <a:cs typeface="Poppins"/>
                <a:sym typeface="Poppins"/>
              </a:defRPr>
            </a:lvl2pPr>
            <a:lvl3pPr lvl="2" rtl="0">
              <a:spcBef>
                <a:spcPts val="0"/>
              </a:spcBef>
              <a:spcAft>
                <a:spcPts val="0"/>
              </a:spcAft>
              <a:buSzPts val="2800"/>
              <a:buNone/>
              <a:defRPr>
                <a:latin typeface="Poppins"/>
                <a:ea typeface="Poppins"/>
                <a:cs typeface="Poppins"/>
                <a:sym typeface="Poppins"/>
              </a:defRPr>
            </a:lvl3pPr>
            <a:lvl4pPr lvl="3" rtl="0">
              <a:spcBef>
                <a:spcPts val="0"/>
              </a:spcBef>
              <a:spcAft>
                <a:spcPts val="0"/>
              </a:spcAft>
              <a:buSzPts val="2800"/>
              <a:buNone/>
              <a:defRPr>
                <a:latin typeface="Poppins"/>
                <a:ea typeface="Poppins"/>
                <a:cs typeface="Poppins"/>
                <a:sym typeface="Poppins"/>
              </a:defRPr>
            </a:lvl4pPr>
            <a:lvl5pPr lvl="4" rtl="0">
              <a:spcBef>
                <a:spcPts val="0"/>
              </a:spcBef>
              <a:spcAft>
                <a:spcPts val="0"/>
              </a:spcAft>
              <a:buSzPts val="2800"/>
              <a:buNone/>
              <a:defRPr>
                <a:latin typeface="Poppins"/>
                <a:ea typeface="Poppins"/>
                <a:cs typeface="Poppins"/>
                <a:sym typeface="Poppins"/>
              </a:defRPr>
            </a:lvl5pPr>
            <a:lvl6pPr lvl="5" rtl="0">
              <a:spcBef>
                <a:spcPts val="0"/>
              </a:spcBef>
              <a:spcAft>
                <a:spcPts val="0"/>
              </a:spcAft>
              <a:buSzPts val="2800"/>
              <a:buNone/>
              <a:defRPr>
                <a:latin typeface="Poppins"/>
                <a:ea typeface="Poppins"/>
                <a:cs typeface="Poppins"/>
                <a:sym typeface="Poppins"/>
              </a:defRPr>
            </a:lvl6pPr>
            <a:lvl7pPr lvl="6" rtl="0">
              <a:spcBef>
                <a:spcPts val="0"/>
              </a:spcBef>
              <a:spcAft>
                <a:spcPts val="0"/>
              </a:spcAft>
              <a:buSzPts val="2800"/>
              <a:buNone/>
              <a:defRPr>
                <a:latin typeface="Poppins"/>
                <a:ea typeface="Poppins"/>
                <a:cs typeface="Poppins"/>
                <a:sym typeface="Poppins"/>
              </a:defRPr>
            </a:lvl7pPr>
            <a:lvl8pPr lvl="7" rtl="0">
              <a:spcBef>
                <a:spcPts val="0"/>
              </a:spcBef>
              <a:spcAft>
                <a:spcPts val="0"/>
              </a:spcAft>
              <a:buSzPts val="2800"/>
              <a:buNone/>
              <a:defRPr>
                <a:latin typeface="Poppins"/>
                <a:ea typeface="Poppins"/>
                <a:cs typeface="Poppins"/>
                <a:sym typeface="Poppins"/>
              </a:defRPr>
            </a:lvl8pPr>
            <a:lvl9pPr lvl="8" rtl="0">
              <a:spcBef>
                <a:spcPts val="0"/>
              </a:spcBef>
              <a:spcAft>
                <a:spcPts val="0"/>
              </a:spcAft>
              <a:buSzPts val="2800"/>
              <a:buNone/>
              <a:defRPr>
                <a:latin typeface="Poppins"/>
                <a:ea typeface="Poppins"/>
                <a:cs typeface="Poppins"/>
                <a:sym typeface="Poppins"/>
              </a:defRPr>
            </a:lvl9pPr>
          </a:lstStyle>
          <a:p>
            <a:endParaRPr/>
          </a:p>
        </p:txBody>
      </p:sp>
      <p:sp>
        <p:nvSpPr>
          <p:cNvPr id="35" name="Google Shape;35;p5"/>
          <p:cNvSpPr/>
          <p:nvPr/>
        </p:nvSpPr>
        <p:spPr>
          <a:xfrm>
            <a:off x="4800600" y="632300"/>
            <a:ext cx="775500" cy="131400"/>
          </a:xfrm>
          <a:prstGeom prst="roundRect">
            <a:avLst>
              <a:gd name="adj" fmla="val 50000"/>
            </a:avLst>
          </a:prstGeom>
          <a:solidFill>
            <a:srgbClr val="F47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txBox="1">
            <a:spLocks noGrp="1"/>
          </p:cNvSpPr>
          <p:nvPr>
            <p:ph type="subTitle" idx="1"/>
          </p:nvPr>
        </p:nvSpPr>
        <p:spPr>
          <a:xfrm>
            <a:off x="4722075" y="1959150"/>
            <a:ext cx="3589800" cy="2742300"/>
          </a:xfrm>
          <a:prstGeom prst="rect">
            <a:avLst/>
          </a:prstGeom>
        </p:spPr>
        <p:txBody>
          <a:bodyPr spcFirstLastPara="1" wrap="square" lIns="91425" tIns="91425" rIns="91425" bIns="91425" anchor="t" anchorCtr="0">
            <a:normAutofit/>
          </a:bodyPr>
          <a:lstStyle>
            <a:lvl1pPr lvl="0" rtl="0">
              <a:spcBef>
                <a:spcPts val="0"/>
              </a:spcBef>
              <a:spcAft>
                <a:spcPts val="0"/>
              </a:spcAft>
              <a:buSzPts val="13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3024">
          <p15:clr>
            <a:srgbClr val="E46962"/>
          </p15:clr>
        </p15:guide>
        <p15:guide id="3" pos="405">
          <p15:clr>
            <a:srgbClr val="E46962"/>
          </p15:clr>
        </p15:guide>
        <p15:guide id="4" orient="horz" pos="628">
          <p15:clr>
            <a:srgbClr val="E46962"/>
          </p15:clr>
        </p15:guide>
        <p15:guide id="5" pos="5328">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ints 2_1">
  <p:cSld name="TITLE_1_1_2">
    <p:spTree>
      <p:nvGrpSpPr>
        <p:cNvPr id="1" name="Shape 37"/>
        <p:cNvGrpSpPr/>
        <p:nvPr/>
      </p:nvGrpSpPr>
      <p:grpSpPr>
        <a:xfrm>
          <a:off x="0" y="0"/>
          <a:ext cx="0" cy="0"/>
          <a:chOff x="0" y="0"/>
          <a:chExt cx="0" cy="0"/>
        </a:xfrm>
      </p:grpSpPr>
      <p:sp>
        <p:nvSpPr>
          <p:cNvPr id="38" name="Google Shape;3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6"/>
          <p:cNvSpPr txBox="1">
            <a:spLocks noGrp="1"/>
          </p:cNvSpPr>
          <p:nvPr>
            <p:ph type="title"/>
          </p:nvPr>
        </p:nvSpPr>
        <p:spPr>
          <a:xfrm>
            <a:off x="4135200" y="650250"/>
            <a:ext cx="4270500" cy="7269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400"/>
            </a:lvl1pPr>
            <a:lvl2pPr lvl="1" rtl="0">
              <a:spcBef>
                <a:spcPts val="0"/>
              </a:spcBef>
              <a:spcAft>
                <a:spcPts val="0"/>
              </a:spcAft>
              <a:buSzPts val="2800"/>
              <a:buNone/>
              <a:defRPr>
                <a:latin typeface="Poppins"/>
                <a:ea typeface="Poppins"/>
                <a:cs typeface="Poppins"/>
                <a:sym typeface="Poppins"/>
              </a:defRPr>
            </a:lvl2pPr>
            <a:lvl3pPr lvl="2" rtl="0">
              <a:spcBef>
                <a:spcPts val="0"/>
              </a:spcBef>
              <a:spcAft>
                <a:spcPts val="0"/>
              </a:spcAft>
              <a:buSzPts val="2800"/>
              <a:buNone/>
              <a:defRPr>
                <a:latin typeface="Poppins"/>
                <a:ea typeface="Poppins"/>
                <a:cs typeface="Poppins"/>
                <a:sym typeface="Poppins"/>
              </a:defRPr>
            </a:lvl3pPr>
            <a:lvl4pPr lvl="3" rtl="0">
              <a:spcBef>
                <a:spcPts val="0"/>
              </a:spcBef>
              <a:spcAft>
                <a:spcPts val="0"/>
              </a:spcAft>
              <a:buSzPts val="2800"/>
              <a:buNone/>
              <a:defRPr>
                <a:latin typeface="Poppins"/>
                <a:ea typeface="Poppins"/>
                <a:cs typeface="Poppins"/>
                <a:sym typeface="Poppins"/>
              </a:defRPr>
            </a:lvl4pPr>
            <a:lvl5pPr lvl="4" rtl="0">
              <a:spcBef>
                <a:spcPts val="0"/>
              </a:spcBef>
              <a:spcAft>
                <a:spcPts val="0"/>
              </a:spcAft>
              <a:buSzPts val="2800"/>
              <a:buNone/>
              <a:defRPr>
                <a:latin typeface="Poppins"/>
                <a:ea typeface="Poppins"/>
                <a:cs typeface="Poppins"/>
                <a:sym typeface="Poppins"/>
              </a:defRPr>
            </a:lvl5pPr>
            <a:lvl6pPr lvl="5" rtl="0">
              <a:spcBef>
                <a:spcPts val="0"/>
              </a:spcBef>
              <a:spcAft>
                <a:spcPts val="0"/>
              </a:spcAft>
              <a:buSzPts val="2800"/>
              <a:buNone/>
              <a:defRPr>
                <a:latin typeface="Poppins"/>
                <a:ea typeface="Poppins"/>
                <a:cs typeface="Poppins"/>
                <a:sym typeface="Poppins"/>
              </a:defRPr>
            </a:lvl6pPr>
            <a:lvl7pPr lvl="6" rtl="0">
              <a:spcBef>
                <a:spcPts val="0"/>
              </a:spcBef>
              <a:spcAft>
                <a:spcPts val="0"/>
              </a:spcAft>
              <a:buSzPts val="2800"/>
              <a:buNone/>
              <a:defRPr>
                <a:latin typeface="Poppins"/>
                <a:ea typeface="Poppins"/>
                <a:cs typeface="Poppins"/>
                <a:sym typeface="Poppins"/>
              </a:defRPr>
            </a:lvl7pPr>
            <a:lvl8pPr lvl="7" rtl="0">
              <a:spcBef>
                <a:spcPts val="0"/>
              </a:spcBef>
              <a:spcAft>
                <a:spcPts val="0"/>
              </a:spcAft>
              <a:buSzPts val="2800"/>
              <a:buNone/>
              <a:defRPr>
                <a:latin typeface="Poppins"/>
                <a:ea typeface="Poppins"/>
                <a:cs typeface="Poppins"/>
                <a:sym typeface="Poppins"/>
              </a:defRPr>
            </a:lvl8pPr>
            <a:lvl9pPr lvl="8" rtl="0">
              <a:spcBef>
                <a:spcPts val="0"/>
              </a:spcBef>
              <a:spcAft>
                <a:spcPts val="0"/>
              </a:spcAft>
              <a:buSzPts val="2800"/>
              <a:buNone/>
              <a:defRPr>
                <a:latin typeface="Poppins"/>
                <a:ea typeface="Poppins"/>
                <a:cs typeface="Poppins"/>
                <a:sym typeface="Poppins"/>
              </a:defRPr>
            </a:lvl9pPr>
          </a:lstStyle>
          <a:p>
            <a:endParaRPr/>
          </a:p>
        </p:txBody>
      </p:sp>
      <p:sp>
        <p:nvSpPr>
          <p:cNvPr id="40" name="Google Shape;40;p6"/>
          <p:cNvSpPr txBox="1"/>
          <p:nvPr/>
        </p:nvSpPr>
        <p:spPr>
          <a:xfrm>
            <a:off x="4135195" y="174107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01</a:t>
            </a:r>
            <a:endParaRPr sz="2000" b="1">
              <a:solidFill>
                <a:schemeClr val="accent4"/>
              </a:solidFill>
              <a:latin typeface="League Spartan"/>
              <a:ea typeface="League Spartan"/>
              <a:cs typeface="League Spartan"/>
              <a:sym typeface="League Spartan"/>
            </a:endParaRPr>
          </a:p>
        </p:txBody>
      </p:sp>
      <p:sp>
        <p:nvSpPr>
          <p:cNvPr id="41" name="Google Shape;41;p6"/>
          <p:cNvSpPr txBox="1">
            <a:spLocks noGrp="1"/>
          </p:cNvSpPr>
          <p:nvPr>
            <p:ph type="subTitle" idx="1"/>
          </p:nvPr>
        </p:nvSpPr>
        <p:spPr>
          <a:xfrm>
            <a:off x="4678425" y="1687125"/>
            <a:ext cx="3727200" cy="9348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42" name="Google Shape;42;p6"/>
          <p:cNvSpPr txBox="1"/>
          <p:nvPr/>
        </p:nvSpPr>
        <p:spPr>
          <a:xfrm>
            <a:off x="4135195" y="2768100"/>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02</a:t>
            </a:r>
            <a:endParaRPr sz="2000" b="1">
              <a:solidFill>
                <a:schemeClr val="accent4"/>
              </a:solidFill>
              <a:latin typeface="League Spartan"/>
              <a:ea typeface="League Spartan"/>
              <a:cs typeface="League Spartan"/>
              <a:sym typeface="League Spartan"/>
            </a:endParaRPr>
          </a:p>
        </p:txBody>
      </p:sp>
      <p:sp>
        <p:nvSpPr>
          <p:cNvPr id="43" name="Google Shape;43;p6"/>
          <p:cNvSpPr txBox="1">
            <a:spLocks noGrp="1"/>
          </p:cNvSpPr>
          <p:nvPr>
            <p:ph type="subTitle" idx="2"/>
          </p:nvPr>
        </p:nvSpPr>
        <p:spPr>
          <a:xfrm>
            <a:off x="4678425" y="2726325"/>
            <a:ext cx="3727200" cy="9348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44" name="Google Shape;44;p6"/>
          <p:cNvSpPr>
            <a:spLocks noGrp="1"/>
          </p:cNvSpPr>
          <p:nvPr>
            <p:ph type="pic" idx="3"/>
          </p:nvPr>
        </p:nvSpPr>
        <p:spPr>
          <a:xfrm>
            <a:off x="642700" y="632300"/>
            <a:ext cx="2615100" cy="3918900"/>
          </a:xfrm>
          <a:prstGeom prst="roundRect">
            <a:avLst>
              <a:gd name="adj" fmla="val 16667"/>
            </a:avLst>
          </a:prstGeom>
          <a:noFill/>
          <a:ln>
            <a:noFill/>
          </a:ln>
        </p:spPr>
      </p:sp>
      <p:pic>
        <p:nvPicPr>
          <p:cNvPr id="45" name="Google Shape;45;p6"/>
          <p:cNvPicPr preferRelativeResize="0"/>
          <p:nvPr/>
        </p:nvPicPr>
        <p:blipFill rotWithShape="1">
          <a:blip r:embed="rId2">
            <a:alphaModFix/>
          </a:blip>
          <a:srcRect r="49205"/>
          <a:stretch/>
        </p:blipFill>
        <p:spPr>
          <a:xfrm flipH="1">
            <a:off x="0" y="-348137"/>
            <a:ext cx="1836600" cy="3599400"/>
          </a:xfrm>
          <a:prstGeom prst="rect">
            <a:avLst/>
          </a:prstGeom>
          <a:noFill/>
          <a:ln>
            <a:noFill/>
          </a:ln>
        </p:spPr>
      </p:pic>
      <p:pic>
        <p:nvPicPr>
          <p:cNvPr id="46" name="Google Shape;46;p6"/>
          <p:cNvPicPr preferRelativeResize="0"/>
          <p:nvPr/>
        </p:nvPicPr>
        <p:blipFill rotWithShape="1">
          <a:blip r:embed="rId2">
            <a:alphaModFix/>
          </a:blip>
          <a:srcRect r="49205"/>
          <a:stretch/>
        </p:blipFill>
        <p:spPr>
          <a:xfrm rot="10800000">
            <a:off x="0" y="1892238"/>
            <a:ext cx="1836600" cy="3599400"/>
          </a:xfrm>
          <a:prstGeom prst="rect">
            <a:avLst/>
          </a:prstGeom>
          <a:noFill/>
          <a:ln>
            <a:noFill/>
          </a:ln>
        </p:spPr>
      </p:pic>
      <p:sp>
        <p:nvSpPr>
          <p:cNvPr id="47" name="Google Shape;47;p6"/>
          <p:cNvSpPr/>
          <p:nvPr/>
        </p:nvSpPr>
        <p:spPr>
          <a:xfrm rot="-695">
            <a:off x="8410293" y="4393362"/>
            <a:ext cx="1484700" cy="1476900"/>
          </a:xfrm>
          <a:prstGeom prst="pie">
            <a:avLst>
              <a:gd name="adj1" fmla="val 10804369"/>
              <a:gd name="adj2" fmla="val 16200000"/>
            </a:avLst>
          </a:prstGeom>
          <a:gradFill>
            <a:gsLst>
              <a:gs pos="0">
                <a:srgbClr val="FFC982"/>
              </a:gs>
              <a:gs pos="100000">
                <a:srgbClr val="F58F09"/>
              </a:gs>
            </a:gsLst>
            <a:path path="circle">
              <a:fillToRect l="50000" t="50000" r="50000" b="50000"/>
            </a:path>
            <a:tileRect/>
          </a:gradFill>
          <a:ln w="952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C2C2C"/>
              </a:solidFill>
            </a:endParaRPr>
          </a:p>
        </p:txBody>
      </p:sp>
    </p:spTree>
  </p:cSld>
  <p:clrMapOvr>
    <a:masterClrMapping/>
  </p:clrMapOvr>
  <p:extLst>
    <p:ext uri="{DCECCB84-F9BA-43D5-87BE-67443E8EF086}">
      <p15:sldGuideLst xmlns:p15="http://schemas.microsoft.com/office/powerpoint/2012/main">
        <p15:guide id="1" orient="horz" pos="1620">
          <p15:clr>
            <a:srgbClr val="E46962"/>
          </p15:clr>
        </p15:guide>
        <p15:guide id="2" pos="2664">
          <p15:clr>
            <a:srgbClr val="E46962"/>
          </p15:clr>
        </p15:guide>
        <p15:guide id="3" pos="405">
          <p15:clr>
            <a:srgbClr val="E46962"/>
          </p15:clr>
        </p15:guide>
        <p15:guide id="4" pos="5328">
          <p15:clr>
            <a:srgbClr val="E46962"/>
          </p15:clr>
        </p15:guide>
        <p15:guide id="5" orient="horz" pos="409">
          <p15:clr>
            <a:srgbClr val="E46962"/>
          </p15:clr>
        </p15:guide>
        <p15:guide id="6" orient="horz" pos="1005">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ints 3_2">
  <p:cSld name="TITLE_1_1_2_1_1">
    <p:spTree>
      <p:nvGrpSpPr>
        <p:cNvPr id="1" name="Shape 48"/>
        <p:cNvGrpSpPr/>
        <p:nvPr/>
      </p:nvGrpSpPr>
      <p:grpSpPr>
        <a:xfrm>
          <a:off x="0" y="0"/>
          <a:ext cx="0" cy="0"/>
          <a:chOff x="0" y="0"/>
          <a:chExt cx="0" cy="0"/>
        </a:xfrm>
      </p:grpSpPr>
      <p:sp>
        <p:nvSpPr>
          <p:cNvPr id="49" name="Google Shape;4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7"/>
          <p:cNvSpPr txBox="1">
            <a:spLocks noGrp="1"/>
          </p:cNvSpPr>
          <p:nvPr>
            <p:ph type="title"/>
          </p:nvPr>
        </p:nvSpPr>
        <p:spPr>
          <a:xfrm>
            <a:off x="642700" y="650250"/>
            <a:ext cx="4270500" cy="7269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400"/>
            </a:lvl1pPr>
            <a:lvl2pPr lvl="1" rtl="0">
              <a:spcBef>
                <a:spcPts val="0"/>
              </a:spcBef>
              <a:spcAft>
                <a:spcPts val="0"/>
              </a:spcAft>
              <a:buSzPts val="2800"/>
              <a:buNone/>
              <a:defRPr>
                <a:latin typeface="Poppins"/>
                <a:ea typeface="Poppins"/>
                <a:cs typeface="Poppins"/>
                <a:sym typeface="Poppins"/>
              </a:defRPr>
            </a:lvl2pPr>
            <a:lvl3pPr lvl="2" rtl="0">
              <a:spcBef>
                <a:spcPts val="0"/>
              </a:spcBef>
              <a:spcAft>
                <a:spcPts val="0"/>
              </a:spcAft>
              <a:buSzPts val="2800"/>
              <a:buNone/>
              <a:defRPr>
                <a:latin typeface="Poppins"/>
                <a:ea typeface="Poppins"/>
                <a:cs typeface="Poppins"/>
                <a:sym typeface="Poppins"/>
              </a:defRPr>
            </a:lvl3pPr>
            <a:lvl4pPr lvl="3" rtl="0">
              <a:spcBef>
                <a:spcPts val="0"/>
              </a:spcBef>
              <a:spcAft>
                <a:spcPts val="0"/>
              </a:spcAft>
              <a:buSzPts val="2800"/>
              <a:buNone/>
              <a:defRPr>
                <a:latin typeface="Poppins"/>
                <a:ea typeface="Poppins"/>
                <a:cs typeface="Poppins"/>
                <a:sym typeface="Poppins"/>
              </a:defRPr>
            </a:lvl4pPr>
            <a:lvl5pPr lvl="4" rtl="0">
              <a:spcBef>
                <a:spcPts val="0"/>
              </a:spcBef>
              <a:spcAft>
                <a:spcPts val="0"/>
              </a:spcAft>
              <a:buSzPts val="2800"/>
              <a:buNone/>
              <a:defRPr>
                <a:latin typeface="Poppins"/>
                <a:ea typeface="Poppins"/>
                <a:cs typeface="Poppins"/>
                <a:sym typeface="Poppins"/>
              </a:defRPr>
            </a:lvl5pPr>
            <a:lvl6pPr lvl="5" rtl="0">
              <a:spcBef>
                <a:spcPts val="0"/>
              </a:spcBef>
              <a:spcAft>
                <a:spcPts val="0"/>
              </a:spcAft>
              <a:buSzPts val="2800"/>
              <a:buNone/>
              <a:defRPr>
                <a:latin typeface="Poppins"/>
                <a:ea typeface="Poppins"/>
                <a:cs typeface="Poppins"/>
                <a:sym typeface="Poppins"/>
              </a:defRPr>
            </a:lvl6pPr>
            <a:lvl7pPr lvl="6" rtl="0">
              <a:spcBef>
                <a:spcPts val="0"/>
              </a:spcBef>
              <a:spcAft>
                <a:spcPts val="0"/>
              </a:spcAft>
              <a:buSzPts val="2800"/>
              <a:buNone/>
              <a:defRPr>
                <a:latin typeface="Poppins"/>
                <a:ea typeface="Poppins"/>
                <a:cs typeface="Poppins"/>
                <a:sym typeface="Poppins"/>
              </a:defRPr>
            </a:lvl7pPr>
            <a:lvl8pPr lvl="7" rtl="0">
              <a:spcBef>
                <a:spcPts val="0"/>
              </a:spcBef>
              <a:spcAft>
                <a:spcPts val="0"/>
              </a:spcAft>
              <a:buSzPts val="2800"/>
              <a:buNone/>
              <a:defRPr>
                <a:latin typeface="Poppins"/>
                <a:ea typeface="Poppins"/>
                <a:cs typeface="Poppins"/>
                <a:sym typeface="Poppins"/>
              </a:defRPr>
            </a:lvl8pPr>
            <a:lvl9pPr lvl="8" rtl="0">
              <a:spcBef>
                <a:spcPts val="0"/>
              </a:spcBef>
              <a:spcAft>
                <a:spcPts val="0"/>
              </a:spcAft>
              <a:buSzPts val="2800"/>
              <a:buNone/>
              <a:defRPr>
                <a:latin typeface="Poppins"/>
                <a:ea typeface="Poppins"/>
                <a:cs typeface="Poppins"/>
                <a:sym typeface="Poppins"/>
              </a:defRPr>
            </a:lvl9pPr>
          </a:lstStyle>
          <a:p>
            <a:endParaRPr/>
          </a:p>
        </p:txBody>
      </p:sp>
      <p:sp>
        <p:nvSpPr>
          <p:cNvPr id="51" name="Google Shape;51;p7"/>
          <p:cNvSpPr txBox="1"/>
          <p:nvPr/>
        </p:nvSpPr>
        <p:spPr>
          <a:xfrm>
            <a:off x="642695" y="174107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Poppins"/>
                <a:ea typeface="Poppins"/>
                <a:cs typeface="Poppins"/>
                <a:sym typeface="Poppins"/>
              </a:rPr>
              <a:t>01</a:t>
            </a:r>
            <a:endParaRPr sz="2000">
              <a:solidFill>
                <a:schemeClr val="accent4"/>
              </a:solidFill>
            </a:endParaRPr>
          </a:p>
        </p:txBody>
      </p:sp>
      <p:sp>
        <p:nvSpPr>
          <p:cNvPr id="52" name="Google Shape;52;p7"/>
          <p:cNvSpPr txBox="1">
            <a:spLocks noGrp="1"/>
          </p:cNvSpPr>
          <p:nvPr>
            <p:ph type="subTitle" idx="1"/>
          </p:nvPr>
        </p:nvSpPr>
        <p:spPr>
          <a:xfrm>
            <a:off x="1185925" y="1687125"/>
            <a:ext cx="3727200" cy="9348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53" name="Google Shape;53;p7"/>
          <p:cNvSpPr txBox="1"/>
          <p:nvPr/>
        </p:nvSpPr>
        <p:spPr>
          <a:xfrm>
            <a:off x="642695" y="2768100"/>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Poppins"/>
                <a:ea typeface="Poppins"/>
                <a:cs typeface="Poppins"/>
                <a:sym typeface="Poppins"/>
              </a:rPr>
              <a:t>02</a:t>
            </a:r>
            <a:endParaRPr sz="2000">
              <a:solidFill>
                <a:schemeClr val="accent4"/>
              </a:solidFill>
            </a:endParaRPr>
          </a:p>
        </p:txBody>
      </p:sp>
      <p:sp>
        <p:nvSpPr>
          <p:cNvPr id="54" name="Google Shape;54;p7"/>
          <p:cNvSpPr txBox="1">
            <a:spLocks noGrp="1"/>
          </p:cNvSpPr>
          <p:nvPr>
            <p:ph type="subTitle" idx="2"/>
          </p:nvPr>
        </p:nvSpPr>
        <p:spPr>
          <a:xfrm>
            <a:off x="1185925" y="2726325"/>
            <a:ext cx="3727200" cy="9348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55" name="Google Shape;55;p7"/>
          <p:cNvSpPr txBox="1"/>
          <p:nvPr/>
        </p:nvSpPr>
        <p:spPr>
          <a:xfrm>
            <a:off x="642695" y="3807300"/>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Poppins"/>
                <a:ea typeface="Poppins"/>
                <a:cs typeface="Poppins"/>
                <a:sym typeface="Poppins"/>
              </a:rPr>
              <a:t>03</a:t>
            </a:r>
            <a:endParaRPr sz="2000">
              <a:solidFill>
                <a:schemeClr val="accent4"/>
              </a:solidFill>
            </a:endParaRPr>
          </a:p>
        </p:txBody>
      </p:sp>
      <p:sp>
        <p:nvSpPr>
          <p:cNvPr id="56" name="Google Shape;56;p7"/>
          <p:cNvSpPr txBox="1">
            <a:spLocks noGrp="1"/>
          </p:cNvSpPr>
          <p:nvPr>
            <p:ph type="subTitle" idx="3"/>
          </p:nvPr>
        </p:nvSpPr>
        <p:spPr>
          <a:xfrm>
            <a:off x="1185925" y="3765525"/>
            <a:ext cx="3727200" cy="9348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pic>
        <p:nvPicPr>
          <p:cNvPr id="57" name="Google Shape;57;p7"/>
          <p:cNvPicPr preferRelativeResize="0"/>
          <p:nvPr/>
        </p:nvPicPr>
        <p:blipFill>
          <a:blip r:embed="rId2">
            <a:alphaModFix/>
          </a:blip>
          <a:stretch>
            <a:fillRect/>
          </a:stretch>
        </p:blipFill>
        <p:spPr>
          <a:xfrm>
            <a:off x="5899075" y="1913100"/>
            <a:ext cx="3244926" cy="3230399"/>
          </a:xfrm>
          <a:prstGeom prst="rect">
            <a:avLst/>
          </a:prstGeom>
          <a:noFill/>
          <a:ln>
            <a:noFill/>
          </a:ln>
        </p:spPr>
      </p:pic>
      <p:sp>
        <p:nvSpPr>
          <p:cNvPr id="58" name="Google Shape;58;p7"/>
          <p:cNvSpPr>
            <a:spLocks noGrp="1"/>
          </p:cNvSpPr>
          <p:nvPr>
            <p:ph type="pic" idx="4"/>
          </p:nvPr>
        </p:nvSpPr>
        <p:spPr>
          <a:xfrm>
            <a:off x="5843075" y="632300"/>
            <a:ext cx="2615100" cy="3918900"/>
          </a:xfrm>
          <a:prstGeom prst="roundRect">
            <a:avLst>
              <a:gd name="adj" fmla="val 16667"/>
            </a:avLst>
          </a:prstGeom>
          <a:noFill/>
          <a:ln>
            <a:noFill/>
          </a:ln>
        </p:spPr>
      </p:sp>
    </p:spTree>
  </p:cSld>
  <p:clrMapOvr>
    <a:masterClrMapping/>
  </p:clrMapOvr>
  <p:extLst>
    <p:ext uri="{DCECCB84-F9BA-43D5-87BE-67443E8EF086}">
      <p15:sldGuideLst xmlns:p15="http://schemas.microsoft.com/office/powerpoint/2012/main">
        <p15:guide id="1" orient="horz" pos="1620">
          <p15:clr>
            <a:srgbClr val="E46962"/>
          </p15:clr>
        </p15:guide>
        <p15:guide id="2" pos="2664">
          <p15:clr>
            <a:srgbClr val="E46962"/>
          </p15:clr>
        </p15:guide>
        <p15:guide id="3" pos="405">
          <p15:clr>
            <a:srgbClr val="E46962"/>
          </p15:clr>
        </p15:guide>
        <p15:guide id="4" pos="5328">
          <p15:clr>
            <a:srgbClr val="E46962"/>
          </p15:clr>
        </p15:guide>
        <p15:guide id="5" orient="horz" pos="409">
          <p15:clr>
            <a:srgbClr val="E46962"/>
          </p15:clr>
        </p15:guide>
        <p15:guide id="6" orient="horz" pos="1005">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ints 2_2">
  <p:cSld name="TITLE_1_1_2_1">
    <p:spTree>
      <p:nvGrpSpPr>
        <p:cNvPr id="1" name="Shape 59"/>
        <p:cNvGrpSpPr/>
        <p:nvPr/>
      </p:nvGrpSpPr>
      <p:grpSpPr>
        <a:xfrm>
          <a:off x="0" y="0"/>
          <a:ext cx="0" cy="0"/>
          <a:chOff x="0" y="0"/>
          <a:chExt cx="0" cy="0"/>
        </a:xfrm>
      </p:grpSpPr>
      <p:sp>
        <p:nvSpPr>
          <p:cNvPr id="60" name="Google Shape;6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8"/>
          <p:cNvSpPr txBox="1">
            <a:spLocks noGrp="1"/>
          </p:cNvSpPr>
          <p:nvPr>
            <p:ph type="title"/>
          </p:nvPr>
        </p:nvSpPr>
        <p:spPr>
          <a:xfrm>
            <a:off x="642700" y="650250"/>
            <a:ext cx="4270500" cy="7269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400"/>
            </a:lvl1pPr>
            <a:lvl2pPr lvl="1" rtl="0">
              <a:spcBef>
                <a:spcPts val="0"/>
              </a:spcBef>
              <a:spcAft>
                <a:spcPts val="0"/>
              </a:spcAft>
              <a:buSzPts val="2800"/>
              <a:buNone/>
              <a:defRPr>
                <a:latin typeface="Poppins"/>
                <a:ea typeface="Poppins"/>
                <a:cs typeface="Poppins"/>
                <a:sym typeface="Poppins"/>
              </a:defRPr>
            </a:lvl2pPr>
            <a:lvl3pPr lvl="2" rtl="0">
              <a:spcBef>
                <a:spcPts val="0"/>
              </a:spcBef>
              <a:spcAft>
                <a:spcPts val="0"/>
              </a:spcAft>
              <a:buSzPts val="2800"/>
              <a:buNone/>
              <a:defRPr>
                <a:latin typeface="Poppins"/>
                <a:ea typeface="Poppins"/>
                <a:cs typeface="Poppins"/>
                <a:sym typeface="Poppins"/>
              </a:defRPr>
            </a:lvl3pPr>
            <a:lvl4pPr lvl="3" rtl="0">
              <a:spcBef>
                <a:spcPts val="0"/>
              </a:spcBef>
              <a:spcAft>
                <a:spcPts val="0"/>
              </a:spcAft>
              <a:buSzPts val="2800"/>
              <a:buNone/>
              <a:defRPr>
                <a:latin typeface="Poppins"/>
                <a:ea typeface="Poppins"/>
                <a:cs typeface="Poppins"/>
                <a:sym typeface="Poppins"/>
              </a:defRPr>
            </a:lvl4pPr>
            <a:lvl5pPr lvl="4" rtl="0">
              <a:spcBef>
                <a:spcPts val="0"/>
              </a:spcBef>
              <a:spcAft>
                <a:spcPts val="0"/>
              </a:spcAft>
              <a:buSzPts val="2800"/>
              <a:buNone/>
              <a:defRPr>
                <a:latin typeface="Poppins"/>
                <a:ea typeface="Poppins"/>
                <a:cs typeface="Poppins"/>
                <a:sym typeface="Poppins"/>
              </a:defRPr>
            </a:lvl5pPr>
            <a:lvl6pPr lvl="5" rtl="0">
              <a:spcBef>
                <a:spcPts val="0"/>
              </a:spcBef>
              <a:spcAft>
                <a:spcPts val="0"/>
              </a:spcAft>
              <a:buSzPts val="2800"/>
              <a:buNone/>
              <a:defRPr>
                <a:latin typeface="Poppins"/>
                <a:ea typeface="Poppins"/>
                <a:cs typeface="Poppins"/>
                <a:sym typeface="Poppins"/>
              </a:defRPr>
            </a:lvl6pPr>
            <a:lvl7pPr lvl="6" rtl="0">
              <a:spcBef>
                <a:spcPts val="0"/>
              </a:spcBef>
              <a:spcAft>
                <a:spcPts val="0"/>
              </a:spcAft>
              <a:buSzPts val="2800"/>
              <a:buNone/>
              <a:defRPr>
                <a:latin typeface="Poppins"/>
                <a:ea typeface="Poppins"/>
                <a:cs typeface="Poppins"/>
                <a:sym typeface="Poppins"/>
              </a:defRPr>
            </a:lvl7pPr>
            <a:lvl8pPr lvl="7" rtl="0">
              <a:spcBef>
                <a:spcPts val="0"/>
              </a:spcBef>
              <a:spcAft>
                <a:spcPts val="0"/>
              </a:spcAft>
              <a:buSzPts val="2800"/>
              <a:buNone/>
              <a:defRPr>
                <a:latin typeface="Poppins"/>
                <a:ea typeface="Poppins"/>
                <a:cs typeface="Poppins"/>
                <a:sym typeface="Poppins"/>
              </a:defRPr>
            </a:lvl8pPr>
            <a:lvl9pPr lvl="8" rtl="0">
              <a:spcBef>
                <a:spcPts val="0"/>
              </a:spcBef>
              <a:spcAft>
                <a:spcPts val="0"/>
              </a:spcAft>
              <a:buSzPts val="2800"/>
              <a:buNone/>
              <a:defRPr>
                <a:latin typeface="Poppins"/>
                <a:ea typeface="Poppins"/>
                <a:cs typeface="Poppins"/>
                <a:sym typeface="Poppins"/>
              </a:defRPr>
            </a:lvl9pPr>
          </a:lstStyle>
          <a:p>
            <a:endParaRPr/>
          </a:p>
        </p:txBody>
      </p:sp>
      <p:sp>
        <p:nvSpPr>
          <p:cNvPr id="62" name="Google Shape;62;p8"/>
          <p:cNvSpPr txBox="1"/>
          <p:nvPr/>
        </p:nvSpPr>
        <p:spPr>
          <a:xfrm>
            <a:off x="642695" y="1741075"/>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01</a:t>
            </a:r>
            <a:endParaRPr sz="2000" b="1">
              <a:solidFill>
                <a:schemeClr val="accent4"/>
              </a:solidFill>
              <a:latin typeface="League Spartan"/>
              <a:ea typeface="League Spartan"/>
              <a:cs typeface="League Spartan"/>
              <a:sym typeface="League Spartan"/>
            </a:endParaRPr>
          </a:p>
        </p:txBody>
      </p:sp>
      <p:sp>
        <p:nvSpPr>
          <p:cNvPr id="63" name="Google Shape;63;p8"/>
          <p:cNvSpPr txBox="1">
            <a:spLocks noGrp="1"/>
          </p:cNvSpPr>
          <p:nvPr>
            <p:ph type="subTitle" idx="1"/>
          </p:nvPr>
        </p:nvSpPr>
        <p:spPr>
          <a:xfrm>
            <a:off x="1185925" y="1687125"/>
            <a:ext cx="3727200" cy="9348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64" name="Google Shape;64;p8"/>
          <p:cNvSpPr txBox="1"/>
          <p:nvPr/>
        </p:nvSpPr>
        <p:spPr>
          <a:xfrm>
            <a:off x="642695" y="2768100"/>
            <a:ext cx="474900" cy="3078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2000" b="1">
                <a:solidFill>
                  <a:schemeClr val="accent4"/>
                </a:solidFill>
                <a:latin typeface="League Spartan"/>
                <a:ea typeface="League Spartan"/>
                <a:cs typeface="League Spartan"/>
                <a:sym typeface="League Spartan"/>
              </a:rPr>
              <a:t>02</a:t>
            </a:r>
            <a:endParaRPr sz="2000" b="1">
              <a:solidFill>
                <a:schemeClr val="accent4"/>
              </a:solidFill>
              <a:latin typeface="League Spartan"/>
              <a:ea typeface="League Spartan"/>
              <a:cs typeface="League Spartan"/>
              <a:sym typeface="League Spartan"/>
            </a:endParaRPr>
          </a:p>
        </p:txBody>
      </p:sp>
      <p:sp>
        <p:nvSpPr>
          <p:cNvPr id="65" name="Google Shape;65;p8"/>
          <p:cNvSpPr txBox="1">
            <a:spLocks noGrp="1"/>
          </p:cNvSpPr>
          <p:nvPr>
            <p:ph type="subTitle" idx="2"/>
          </p:nvPr>
        </p:nvSpPr>
        <p:spPr>
          <a:xfrm>
            <a:off x="1185925" y="2726325"/>
            <a:ext cx="3727200" cy="934800"/>
          </a:xfrm>
          <a:prstGeom prst="rect">
            <a:avLst/>
          </a:prstGeom>
        </p:spPr>
        <p:txBody>
          <a:bodyPr spcFirstLastPara="1" wrap="square" lIns="91425" tIns="91425" rIns="91425" bIns="91425" anchor="t" anchorCtr="0">
            <a:normAutofit/>
          </a:bodyPr>
          <a:lstStyle>
            <a:lvl1pPr lvl="0" rtl="0">
              <a:spcBef>
                <a:spcPts val="0"/>
              </a:spcBef>
              <a:spcAft>
                <a:spcPts val="0"/>
              </a:spcAft>
              <a:buSzPts val="1100"/>
              <a:buFont typeface="Open Sans Medium"/>
              <a:buNone/>
              <a:defRPr sz="1100">
                <a:latin typeface="Open Sans Medium"/>
                <a:ea typeface="Open Sans Medium"/>
                <a:cs typeface="Open Sans Medium"/>
                <a:sym typeface="Open Sans Medium"/>
              </a:defRPr>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pic>
        <p:nvPicPr>
          <p:cNvPr id="66" name="Google Shape;66;p8"/>
          <p:cNvPicPr preferRelativeResize="0"/>
          <p:nvPr/>
        </p:nvPicPr>
        <p:blipFill>
          <a:blip r:embed="rId2">
            <a:alphaModFix/>
          </a:blip>
          <a:stretch>
            <a:fillRect/>
          </a:stretch>
        </p:blipFill>
        <p:spPr>
          <a:xfrm>
            <a:off x="5899075" y="1913100"/>
            <a:ext cx="3244926" cy="3230399"/>
          </a:xfrm>
          <a:prstGeom prst="rect">
            <a:avLst/>
          </a:prstGeom>
          <a:noFill/>
          <a:ln>
            <a:noFill/>
          </a:ln>
        </p:spPr>
      </p:pic>
      <p:sp>
        <p:nvSpPr>
          <p:cNvPr id="67" name="Google Shape;67;p8"/>
          <p:cNvSpPr>
            <a:spLocks noGrp="1"/>
          </p:cNvSpPr>
          <p:nvPr>
            <p:ph type="pic" idx="3"/>
          </p:nvPr>
        </p:nvSpPr>
        <p:spPr>
          <a:xfrm>
            <a:off x="5843075" y="632300"/>
            <a:ext cx="2615100" cy="3918900"/>
          </a:xfrm>
          <a:prstGeom prst="roundRect">
            <a:avLst>
              <a:gd name="adj" fmla="val 16667"/>
            </a:avLst>
          </a:prstGeom>
          <a:noFill/>
          <a:ln>
            <a:noFill/>
          </a:ln>
        </p:spPr>
      </p:sp>
    </p:spTree>
  </p:cSld>
  <p:clrMapOvr>
    <a:masterClrMapping/>
  </p:clrMapOvr>
  <p:extLst>
    <p:ext uri="{DCECCB84-F9BA-43D5-87BE-67443E8EF086}">
      <p15:sldGuideLst xmlns:p15="http://schemas.microsoft.com/office/powerpoint/2012/main">
        <p15:guide id="1" orient="horz" pos="1620">
          <p15:clr>
            <a:srgbClr val="E46962"/>
          </p15:clr>
        </p15:guide>
        <p15:guide id="2" pos="2664">
          <p15:clr>
            <a:srgbClr val="E46962"/>
          </p15:clr>
        </p15:guide>
        <p15:guide id="3" pos="405">
          <p15:clr>
            <a:srgbClr val="E46962"/>
          </p15:clr>
        </p15:guide>
        <p15:guide id="4" pos="5328">
          <p15:clr>
            <a:srgbClr val="E46962"/>
          </p15:clr>
        </p15:guide>
        <p15:guide id="5" orient="horz" pos="409">
          <p15:clr>
            <a:srgbClr val="E46962"/>
          </p15:clr>
        </p15:guide>
        <p15:guide id="6" orient="horz" pos="1005">
          <p15:clr>
            <a:srgbClr val="E46962"/>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A_Outro_1">
  <p:cSld name="TITLE_1_1_1_1">
    <p:spTree>
      <p:nvGrpSpPr>
        <p:cNvPr id="1" name="Shape 76"/>
        <p:cNvGrpSpPr/>
        <p:nvPr/>
      </p:nvGrpSpPr>
      <p:grpSpPr>
        <a:xfrm>
          <a:off x="0" y="0"/>
          <a:ext cx="0" cy="0"/>
          <a:chOff x="0" y="0"/>
          <a:chExt cx="0" cy="0"/>
        </a:xfrm>
      </p:grpSpPr>
      <p:sp>
        <p:nvSpPr>
          <p:cNvPr id="77" name="Google Shape;7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0"/>
          <p:cNvSpPr txBox="1">
            <a:spLocks noGrp="1"/>
          </p:cNvSpPr>
          <p:nvPr>
            <p:ph type="title"/>
          </p:nvPr>
        </p:nvSpPr>
        <p:spPr>
          <a:xfrm>
            <a:off x="530400" y="2208300"/>
            <a:ext cx="8083200" cy="726900"/>
          </a:xfrm>
          <a:prstGeom prst="rect">
            <a:avLst/>
          </a:prstGeom>
        </p:spPr>
        <p:txBody>
          <a:bodyPr spcFirstLastPara="1" wrap="square" lIns="91425" tIns="91425" rIns="91425" bIns="91425" anchor="ctr" anchorCtr="0">
            <a:spAutoFit/>
          </a:bodyPr>
          <a:lstStyle>
            <a:lvl1pPr lvl="0" algn="ctr" rtl="0">
              <a:spcBef>
                <a:spcPts val="0"/>
              </a:spcBef>
              <a:spcAft>
                <a:spcPts val="0"/>
              </a:spcAft>
              <a:buSzPts val="2800"/>
              <a:buNone/>
              <a:defRPr/>
            </a:lvl1pPr>
            <a:lvl2pPr lvl="1" algn="ctr" rtl="0">
              <a:spcBef>
                <a:spcPts val="0"/>
              </a:spcBef>
              <a:spcAft>
                <a:spcPts val="0"/>
              </a:spcAft>
              <a:buSzPts val="2800"/>
              <a:buNone/>
              <a:defRPr>
                <a:latin typeface="Poppins"/>
                <a:ea typeface="Poppins"/>
                <a:cs typeface="Poppins"/>
                <a:sym typeface="Poppins"/>
              </a:defRPr>
            </a:lvl2pPr>
            <a:lvl3pPr lvl="2" algn="ctr" rtl="0">
              <a:spcBef>
                <a:spcPts val="0"/>
              </a:spcBef>
              <a:spcAft>
                <a:spcPts val="0"/>
              </a:spcAft>
              <a:buSzPts val="2800"/>
              <a:buNone/>
              <a:defRPr>
                <a:latin typeface="Poppins"/>
                <a:ea typeface="Poppins"/>
                <a:cs typeface="Poppins"/>
                <a:sym typeface="Poppins"/>
              </a:defRPr>
            </a:lvl3pPr>
            <a:lvl4pPr lvl="3" algn="ctr" rtl="0">
              <a:spcBef>
                <a:spcPts val="0"/>
              </a:spcBef>
              <a:spcAft>
                <a:spcPts val="0"/>
              </a:spcAft>
              <a:buSzPts val="2800"/>
              <a:buNone/>
              <a:defRPr>
                <a:latin typeface="Poppins"/>
                <a:ea typeface="Poppins"/>
                <a:cs typeface="Poppins"/>
                <a:sym typeface="Poppins"/>
              </a:defRPr>
            </a:lvl4pPr>
            <a:lvl5pPr lvl="4" algn="ctr" rtl="0">
              <a:spcBef>
                <a:spcPts val="0"/>
              </a:spcBef>
              <a:spcAft>
                <a:spcPts val="0"/>
              </a:spcAft>
              <a:buSzPts val="2800"/>
              <a:buNone/>
              <a:defRPr>
                <a:latin typeface="Poppins"/>
                <a:ea typeface="Poppins"/>
                <a:cs typeface="Poppins"/>
                <a:sym typeface="Poppins"/>
              </a:defRPr>
            </a:lvl5pPr>
            <a:lvl6pPr lvl="5" algn="ctr" rtl="0">
              <a:spcBef>
                <a:spcPts val="0"/>
              </a:spcBef>
              <a:spcAft>
                <a:spcPts val="0"/>
              </a:spcAft>
              <a:buSzPts val="2800"/>
              <a:buNone/>
              <a:defRPr>
                <a:latin typeface="Poppins"/>
                <a:ea typeface="Poppins"/>
                <a:cs typeface="Poppins"/>
                <a:sym typeface="Poppins"/>
              </a:defRPr>
            </a:lvl6pPr>
            <a:lvl7pPr lvl="6" algn="ctr" rtl="0">
              <a:spcBef>
                <a:spcPts val="0"/>
              </a:spcBef>
              <a:spcAft>
                <a:spcPts val="0"/>
              </a:spcAft>
              <a:buSzPts val="2800"/>
              <a:buNone/>
              <a:defRPr>
                <a:latin typeface="Poppins"/>
                <a:ea typeface="Poppins"/>
                <a:cs typeface="Poppins"/>
                <a:sym typeface="Poppins"/>
              </a:defRPr>
            </a:lvl7pPr>
            <a:lvl8pPr lvl="7" algn="ctr" rtl="0">
              <a:spcBef>
                <a:spcPts val="0"/>
              </a:spcBef>
              <a:spcAft>
                <a:spcPts val="0"/>
              </a:spcAft>
              <a:buSzPts val="2800"/>
              <a:buNone/>
              <a:defRPr>
                <a:latin typeface="Poppins"/>
                <a:ea typeface="Poppins"/>
                <a:cs typeface="Poppins"/>
                <a:sym typeface="Poppins"/>
              </a:defRPr>
            </a:lvl8pPr>
            <a:lvl9pPr lvl="8" algn="ctr" rtl="0">
              <a:spcBef>
                <a:spcPts val="0"/>
              </a:spcBef>
              <a:spcAft>
                <a:spcPts val="0"/>
              </a:spcAft>
              <a:buSzPts val="2800"/>
              <a:buNone/>
              <a:defRPr>
                <a:latin typeface="Poppins"/>
                <a:ea typeface="Poppins"/>
                <a:cs typeface="Poppins"/>
                <a:sym typeface="Poppins"/>
              </a:defRPr>
            </a:lvl9pPr>
          </a:lstStyle>
          <a:p>
            <a:endParaRPr/>
          </a:p>
        </p:txBody>
      </p:sp>
      <p:pic>
        <p:nvPicPr>
          <p:cNvPr id="79" name="Google Shape;79;p10"/>
          <p:cNvPicPr preferRelativeResize="0"/>
          <p:nvPr/>
        </p:nvPicPr>
        <p:blipFill>
          <a:blip r:embed="rId2">
            <a:alphaModFix/>
          </a:blip>
          <a:stretch>
            <a:fillRect/>
          </a:stretch>
        </p:blipFill>
        <p:spPr>
          <a:xfrm>
            <a:off x="4054825" y="1117275"/>
            <a:ext cx="590075" cy="59007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E46962"/>
          </p15:clr>
        </p15:guide>
        <p15:guide id="2" pos="3240">
          <p15:clr>
            <a:srgbClr val="E46962"/>
          </p15:clr>
        </p15:guide>
        <p15:guide id="3" pos="405">
          <p15:clr>
            <a:srgbClr val="E46962"/>
          </p15:clr>
        </p15:guide>
        <p15:guide id="4" orient="horz" pos="628">
          <p15:clr>
            <a:srgbClr val="E46962"/>
          </p15:clr>
        </p15:guide>
        <p15:guide id="5" pos="5328">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8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oints 4_1">
  <p:cSld name="CUSTOM_1">
    <p:spTree>
      <p:nvGrpSpPr>
        <p:cNvPr id="1" name="Shape 92"/>
        <p:cNvGrpSpPr/>
        <p:nvPr/>
      </p:nvGrpSpPr>
      <p:grpSpPr>
        <a:xfrm>
          <a:off x="0" y="0"/>
          <a:ext cx="0" cy="0"/>
          <a:chOff x="0" y="0"/>
          <a:chExt cx="0" cy="0"/>
        </a:xfrm>
      </p:grpSpPr>
      <p:sp>
        <p:nvSpPr>
          <p:cNvPr id="93" name="Google Shape;93;p13"/>
          <p:cNvSpPr/>
          <p:nvPr/>
        </p:nvSpPr>
        <p:spPr>
          <a:xfrm>
            <a:off x="3036788" y="1364028"/>
            <a:ext cx="1519962" cy="1966570"/>
          </a:xfrm>
          <a:custGeom>
            <a:avLst/>
            <a:gdLst/>
            <a:ahLst/>
            <a:cxnLst/>
            <a:rect l="l" t="t" r="r" b="b"/>
            <a:pathLst>
              <a:path w="4983482" h="6447770" extrusionOk="0">
                <a:moveTo>
                  <a:pt x="4983482" y="0"/>
                </a:moveTo>
                <a:lnTo>
                  <a:pt x="4983482" y="1152"/>
                </a:lnTo>
                <a:lnTo>
                  <a:pt x="4884042" y="6173"/>
                </a:lnTo>
                <a:cubicBezTo>
                  <a:pt x="4168136" y="78877"/>
                  <a:pt x="3609474" y="683482"/>
                  <a:pt x="3609474" y="1418570"/>
                </a:cubicBezTo>
                <a:cubicBezTo>
                  <a:pt x="3609474" y="2107715"/>
                  <a:pt x="4100486" y="2682178"/>
                  <a:pt x="4751750" y="2811200"/>
                </a:cubicBezTo>
                <a:lnTo>
                  <a:pt x="4877001" y="2829915"/>
                </a:lnTo>
                <a:lnTo>
                  <a:pt x="4799835" y="2833812"/>
                </a:lnTo>
                <a:cubicBezTo>
                  <a:pt x="3688520" y="2946672"/>
                  <a:pt x="2821298" y="3885212"/>
                  <a:pt x="2821298" y="5026303"/>
                </a:cubicBezTo>
                <a:lnTo>
                  <a:pt x="2829563" y="5189982"/>
                </a:lnTo>
                <a:lnTo>
                  <a:pt x="2810610" y="5314168"/>
                </a:lnTo>
                <a:cubicBezTo>
                  <a:pt x="2678226" y="5961114"/>
                  <a:pt x="2105809" y="6447770"/>
                  <a:pt x="1419727" y="6447770"/>
                </a:cubicBezTo>
                <a:cubicBezTo>
                  <a:pt x="635633" y="6447770"/>
                  <a:pt x="0" y="5812137"/>
                  <a:pt x="0" y="5028043"/>
                </a:cubicBezTo>
                <a:lnTo>
                  <a:pt x="2309" y="4982324"/>
                </a:lnTo>
                <a:lnTo>
                  <a:pt x="1157" y="4982324"/>
                </a:lnTo>
                <a:lnTo>
                  <a:pt x="6545" y="4769242"/>
                </a:lnTo>
                <a:cubicBezTo>
                  <a:pt x="136898" y="2197684"/>
                  <a:pt x="2198840" y="135741"/>
                  <a:pt x="4770399" y="5388"/>
                </a:cubicBezTo>
                <a:close/>
              </a:path>
            </a:pathLst>
          </a:custGeom>
          <a:solidFill>
            <a:schemeClr val="dk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94" name="Google Shape;94;p13"/>
          <p:cNvSpPr/>
          <p:nvPr/>
        </p:nvSpPr>
        <p:spPr>
          <a:xfrm>
            <a:off x="4138040" y="1363675"/>
            <a:ext cx="1966570" cy="1519962"/>
          </a:xfrm>
          <a:custGeom>
            <a:avLst/>
            <a:gdLst/>
            <a:ahLst/>
            <a:cxnLst/>
            <a:rect l="l" t="t" r="r" b="b"/>
            <a:pathLst>
              <a:path w="6447769" h="4983482" extrusionOk="0">
                <a:moveTo>
                  <a:pt x="1419727" y="0"/>
                </a:moveTo>
                <a:lnTo>
                  <a:pt x="1465447" y="2309"/>
                </a:lnTo>
                <a:lnTo>
                  <a:pt x="1465447" y="1157"/>
                </a:lnTo>
                <a:lnTo>
                  <a:pt x="1678528" y="6545"/>
                </a:lnTo>
                <a:cubicBezTo>
                  <a:pt x="4250087" y="136898"/>
                  <a:pt x="6312029" y="2198841"/>
                  <a:pt x="6442381" y="4770399"/>
                </a:cubicBezTo>
                <a:lnTo>
                  <a:pt x="6447769" y="4983482"/>
                </a:lnTo>
                <a:lnTo>
                  <a:pt x="6446619" y="4983482"/>
                </a:lnTo>
                <a:lnTo>
                  <a:pt x="6441597" y="4884041"/>
                </a:lnTo>
                <a:cubicBezTo>
                  <a:pt x="6368893" y="4168135"/>
                  <a:pt x="5764288" y="3609473"/>
                  <a:pt x="5029200" y="3609473"/>
                </a:cubicBezTo>
                <a:cubicBezTo>
                  <a:pt x="4294112" y="3609473"/>
                  <a:pt x="3689507" y="4168135"/>
                  <a:pt x="3616803" y="4884041"/>
                </a:cubicBezTo>
                <a:lnTo>
                  <a:pt x="3614562" y="4928423"/>
                </a:lnTo>
                <a:lnTo>
                  <a:pt x="3608185" y="4802127"/>
                </a:lnTo>
                <a:cubicBezTo>
                  <a:pt x="3495325" y="3690812"/>
                  <a:pt x="2556784" y="2823590"/>
                  <a:pt x="1415693" y="2823590"/>
                </a:cubicBezTo>
                <a:lnTo>
                  <a:pt x="1267636" y="2831067"/>
                </a:lnTo>
                <a:lnTo>
                  <a:pt x="1133602" y="2810611"/>
                </a:lnTo>
                <a:cubicBezTo>
                  <a:pt x="486657" y="2678226"/>
                  <a:pt x="0" y="2105810"/>
                  <a:pt x="0" y="1419727"/>
                </a:cubicBezTo>
                <a:cubicBezTo>
                  <a:pt x="0" y="635633"/>
                  <a:pt x="635633" y="0"/>
                  <a:pt x="1419727" y="0"/>
                </a:cubicBezTo>
                <a:close/>
              </a:path>
            </a:pathLst>
          </a:custGeom>
          <a:solidFill>
            <a:schemeClr val="accent1"/>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95" name="Google Shape;95;p13"/>
          <p:cNvSpPr/>
          <p:nvPr/>
        </p:nvSpPr>
        <p:spPr>
          <a:xfrm>
            <a:off x="3037141" y="2911624"/>
            <a:ext cx="1966570" cy="1519962"/>
          </a:xfrm>
          <a:custGeom>
            <a:avLst/>
            <a:gdLst/>
            <a:ahLst/>
            <a:cxnLst/>
            <a:rect l="l" t="t" r="r" b="b"/>
            <a:pathLst>
              <a:path w="6447771" h="4983481" extrusionOk="0">
                <a:moveTo>
                  <a:pt x="0" y="0"/>
                </a:moveTo>
                <a:lnTo>
                  <a:pt x="1152" y="0"/>
                </a:lnTo>
                <a:lnTo>
                  <a:pt x="6173" y="99439"/>
                </a:lnTo>
                <a:cubicBezTo>
                  <a:pt x="78877" y="815345"/>
                  <a:pt x="683482" y="1374007"/>
                  <a:pt x="1418570" y="1374007"/>
                </a:cubicBezTo>
                <a:cubicBezTo>
                  <a:pt x="2107715" y="1374007"/>
                  <a:pt x="2682178" y="882996"/>
                  <a:pt x="2811200" y="231731"/>
                </a:cubicBezTo>
                <a:lnTo>
                  <a:pt x="2828419" y="116492"/>
                </a:lnTo>
                <a:lnTo>
                  <a:pt x="2831519" y="177872"/>
                </a:lnTo>
                <a:cubicBezTo>
                  <a:pt x="2944379" y="1289187"/>
                  <a:pt x="3882919" y="2156409"/>
                  <a:pt x="5024010" y="2156409"/>
                </a:cubicBezTo>
                <a:lnTo>
                  <a:pt x="5148631" y="2150116"/>
                </a:lnTo>
                <a:lnTo>
                  <a:pt x="5173203" y="2151357"/>
                </a:lnTo>
                <a:cubicBezTo>
                  <a:pt x="5889109" y="2224061"/>
                  <a:pt x="6447771" y="2828666"/>
                  <a:pt x="6447771" y="3563754"/>
                </a:cubicBezTo>
                <a:cubicBezTo>
                  <a:pt x="6447771" y="4347848"/>
                  <a:pt x="5812138" y="4983481"/>
                  <a:pt x="5028044" y="4983481"/>
                </a:cubicBezTo>
                <a:lnTo>
                  <a:pt x="4982325" y="4981172"/>
                </a:lnTo>
                <a:lnTo>
                  <a:pt x="4982325" y="4982324"/>
                </a:lnTo>
                <a:lnTo>
                  <a:pt x="4769242" y="4976936"/>
                </a:lnTo>
                <a:cubicBezTo>
                  <a:pt x="2197683" y="4846583"/>
                  <a:pt x="135741" y="2784641"/>
                  <a:pt x="5388" y="213082"/>
                </a:cubicBezTo>
                <a:close/>
              </a:path>
            </a:pathLst>
          </a:custGeom>
          <a:solidFill>
            <a:schemeClr val="accent5"/>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96" name="Google Shape;96;p13"/>
          <p:cNvSpPr/>
          <p:nvPr/>
        </p:nvSpPr>
        <p:spPr>
          <a:xfrm>
            <a:off x="4585148" y="2464634"/>
            <a:ext cx="1519961" cy="1966570"/>
          </a:xfrm>
          <a:custGeom>
            <a:avLst/>
            <a:gdLst/>
            <a:ahLst/>
            <a:cxnLst/>
            <a:rect l="l" t="t" r="r" b="b"/>
            <a:pathLst>
              <a:path w="4983480" h="6447772" extrusionOk="0">
                <a:moveTo>
                  <a:pt x="3563753" y="0"/>
                </a:moveTo>
                <a:cubicBezTo>
                  <a:pt x="4347847" y="0"/>
                  <a:pt x="4983480" y="635633"/>
                  <a:pt x="4983480" y="1419727"/>
                </a:cubicBezTo>
                <a:lnTo>
                  <a:pt x="4981172" y="1465449"/>
                </a:lnTo>
                <a:lnTo>
                  <a:pt x="4982322" y="1465449"/>
                </a:lnTo>
                <a:lnTo>
                  <a:pt x="4976934" y="1678530"/>
                </a:lnTo>
                <a:cubicBezTo>
                  <a:pt x="4846582" y="4250089"/>
                  <a:pt x="2784640" y="6312031"/>
                  <a:pt x="213081" y="6442384"/>
                </a:cubicBezTo>
                <a:lnTo>
                  <a:pt x="0" y="6447772"/>
                </a:lnTo>
                <a:lnTo>
                  <a:pt x="0" y="6446619"/>
                </a:lnTo>
                <a:lnTo>
                  <a:pt x="99439" y="6441598"/>
                </a:lnTo>
                <a:cubicBezTo>
                  <a:pt x="815345" y="6368894"/>
                  <a:pt x="1374007" y="5764289"/>
                  <a:pt x="1374007" y="5029201"/>
                </a:cubicBezTo>
                <a:cubicBezTo>
                  <a:pt x="1374007" y="4294113"/>
                  <a:pt x="815345" y="3689508"/>
                  <a:pt x="99439" y="3616804"/>
                </a:cubicBezTo>
                <a:lnTo>
                  <a:pt x="74876" y="3615564"/>
                </a:lnTo>
                <a:lnTo>
                  <a:pt x="175579" y="3610479"/>
                </a:lnTo>
                <a:cubicBezTo>
                  <a:pt x="1286894" y="3497619"/>
                  <a:pt x="2154116" y="2559078"/>
                  <a:pt x="2154116" y="1417987"/>
                </a:cubicBezTo>
                <a:lnTo>
                  <a:pt x="2149115" y="1318948"/>
                </a:lnTo>
                <a:lnTo>
                  <a:pt x="2151356" y="1274568"/>
                </a:lnTo>
                <a:cubicBezTo>
                  <a:pt x="2224060" y="558662"/>
                  <a:pt x="2828665" y="0"/>
                  <a:pt x="3563753" y="0"/>
                </a:cubicBezTo>
                <a:close/>
              </a:path>
            </a:pathLst>
          </a:custGeom>
          <a:solidFill>
            <a:schemeClr val="accent4"/>
          </a:solid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97" name="Google Shape;97;p13"/>
          <p:cNvSpPr txBox="1">
            <a:spLocks noGrp="1"/>
          </p:cNvSpPr>
          <p:nvPr>
            <p:ph type="subTitle" idx="1"/>
          </p:nvPr>
        </p:nvSpPr>
        <p:spPr>
          <a:xfrm>
            <a:off x="467425" y="1394975"/>
            <a:ext cx="2198400" cy="12162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98" name="Google Shape;98;p13"/>
          <p:cNvSpPr txBox="1"/>
          <p:nvPr/>
        </p:nvSpPr>
        <p:spPr>
          <a:xfrm>
            <a:off x="3240103" y="2642525"/>
            <a:ext cx="532200" cy="388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300" b="1">
                <a:solidFill>
                  <a:schemeClr val="lt1"/>
                </a:solidFill>
                <a:latin typeface="League Spartan"/>
                <a:ea typeface="League Spartan"/>
                <a:cs typeface="League Spartan"/>
                <a:sym typeface="League Spartan"/>
              </a:rPr>
              <a:t>01</a:t>
            </a:r>
            <a:endParaRPr sz="500" b="1">
              <a:latin typeface="League Spartan"/>
              <a:ea typeface="League Spartan"/>
              <a:cs typeface="League Spartan"/>
              <a:sym typeface="League Spartan"/>
            </a:endParaRPr>
          </a:p>
        </p:txBody>
      </p:sp>
      <p:sp>
        <p:nvSpPr>
          <p:cNvPr id="99" name="Google Shape;99;p13"/>
          <p:cNvSpPr txBox="1"/>
          <p:nvPr/>
        </p:nvSpPr>
        <p:spPr>
          <a:xfrm>
            <a:off x="4305541" y="1611875"/>
            <a:ext cx="532200" cy="388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300" b="1">
                <a:solidFill>
                  <a:schemeClr val="lt1"/>
                </a:solidFill>
                <a:latin typeface="League Spartan"/>
                <a:ea typeface="League Spartan"/>
                <a:cs typeface="League Spartan"/>
                <a:sym typeface="League Spartan"/>
              </a:rPr>
              <a:t>02</a:t>
            </a:r>
            <a:endParaRPr sz="500" b="1">
              <a:latin typeface="League Spartan"/>
              <a:ea typeface="League Spartan"/>
              <a:cs typeface="League Spartan"/>
              <a:sym typeface="League Spartan"/>
            </a:endParaRPr>
          </a:p>
        </p:txBody>
      </p:sp>
      <p:sp>
        <p:nvSpPr>
          <p:cNvPr id="100" name="Google Shape;100;p13"/>
          <p:cNvSpPr txBox="1"/>
          <p:nvPr/>
        </p:nvSpPr>
        <p:spPr>
          <a:xfrm>
            <a:off x="5421603" y="2642525"/>
            <a:ext cx="532200" cy="388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300" b="1">
                <a:solidFill>
                  <a:schemeClr val="lt1"/>
                </a:solidFill>
                <a:latin typeface="League Spartan"/>
                <a:ea typeface="League Spartan"/>
                <a:cs typeface="League Spartan"/>
                <a:sym typeface="League Spartan"/>
              </a:rPr>
              <a:t>03</a:t>
            </a:r>
            <a:endParaRPr sz="500" b="1">
              <a:latin typeface="League Spartan"/>
              <a:ea typeface="League Spartan"/>
              <a:cs typeface="League Spartan"/>
              <a:sym typeface="League Spartan"/>
            </a:endParaRPr>
          </a:p>
        </p:txBody>
      </p:sp>
      <p:sp>
        <p:nvSpPr>
          <p:cNvPr id="101" name="Google Shape;101;p13"/>
          <p:cNvSpPr txBox="1"/>
          <p:nvPr/>
        </p:nvSpPr>
        <p:spPr>
          <a:xfrm>
            <a:off x="4305541" y="3817250"/>
            <a:ext cx="532200" cy="388800"/>
          </a:xfrm>
          <a:prstGeom prst="rect">
            <a:avLst/>
          </a:prstGeom>
          <a:noFill/>
          <a:ln>
            <a:noFill/>
          </a:ln>
        </p:spPr>
        <p:txBody>
          <a:bodyPr spcFirstLastPara="1" wrap="square" lIns="34300" tIns="17150" rIns="34300" bIns="17150" anchor="ctr" anchorCtr="0">
            <a:noAutofit/>
          </a:bodyPr>
          <a:lstStyle/>
          <a:p>
            <a:pPr marL="0" marR="0" lvl="0" indent="0" algn="ctr" rtl="0">
              <a:spcBef>
                <a:spcPts val="0"/>
              </a:spcBef>
              <a:spcAft>
                <a:spcPts val="0"/>
              </a:spcAft>
              <a:buNone/>
            </a:pPr>
            <a:r>
              <a:rPr lang="en" sz="2300" b="1">
                <a:solidFill>
                  <a:schemeClr val="lt1"/>
                </a:solidFill>
                <a:latin typeface="League Spartan"/>
                <a:ea typeface="League Spartan"/>
                <a:cs typeface="League Spartan"/>
                <a:sym typeface="League Spartan"/>
              </a:rPr>
              <a:t>04</a:t>
            </a:r>
            <a:endParaRPr sz="500" b="1">
              <a:latin typeface="League Spartan"/>
              <a:ea typeface="League Spartan"/>
              <a:cs typeface="League Spartan"/>
              <a:sym typeface="League Spartan"/>
            </a:endParaRPr>
          </a:p>
        </p:txBody>
      </p:sp>
      <p:sp>
        <p:nvSpPr>
          <p:cNvPr id="102" name="Google Shape;102;p13"/>
          <p:cNvSpPr txBox="1">
            <a:spLocks noGrp="1"/>
          </p:cNvSpPr>
          <p:nvPr>
            <p:ph type="subTitle" idx="2"/>
          </p:nvPr>
        </p:nvSpPr>
        <p:spPr>
          <a:xfrm>
            <a:off x="467425" y="3096425"/>
            <a:ext cx="2198400" cy="12162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03" name="Google Shape;103;p13"/>
          <p:cNvSpPr txBox="1">
            <a:spLocks noGrp="1"/>
          </p:cNvSpPr>
          <p:nvPr>
            <p:ph type="subTitle" idx="3"/>
          </p:nvPr>
        </p:nvSpPr>
        <p:spPr>
          <a:xfrm>
            <a:off x="6302925" y="1394975"/>
            <a:ext cx="2277300" cy="1212300"/>
          </a:xfrm>
          <a:prstGeom prst="rect">
            <a:avLst/>
          </a:prstGeom>
        </p:spPr>
        <p:txBody>
          <a:bodyPr spcFirstLastPara="1" wrap="square" lIns="91425" tIns="91425" rIns="91425" bIns="91425" anchor="t" anchorCtr="0">
            <a:normAutofit/>
          </a:bodyPr>
          <a:lstStyle>
            <a:lvl1pPr lvl="0" rt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04" name="Google Shape;104;p13"/>
          <p:cNvSpPr txBox="1">
            <a:spLocks noGrp="1"/>
          </p:cNvSpPr>
          <p:nvPr>
            <p:ph type="subTitle" idx="4"/>
          </p:nvPr>
        </p:nvSpPr>
        <p:spPr>
          <a:xfrm>
            <a:off x="6302925" y="3096425"/>
            <a:ext cx="2277300" cy="1212300"/>
          </a:xfrm>
          <a:prstGeom prst="rect">
            <a:avLst/>
          </a:prstGeom>
        </p:spPr>
        <p:txBody>
          <a:bodyPr spcFirstLastPara="1" wrap="square" lIns="91425" tIns="91425" rIns="91425" bIns="91425" anchor="t" anchorCtr="0">
            <a:normAutofit/>
          </a:bodyPr>
          <a:lstStyle>
            <a:lvl1pPr lvl="0" rtl="0">
              <a:spcBef>
                <a:spcPts val="0"/>
              </a:spcBef>
              <a:spcAft>
                <a:spcPts val="0"/>
              </a:spcAft>
              <a:buSzPts val="1300"/>
              <a:buFont typeface="Open Sans Medium"/>
              <a:buNone/>
              <a:defRPr sz="1300">
                <a:latin typeface="Open Sans Medium"/>
                <a:ea typeface="Open Sans Medium"/>
                <a:cs typeface="Open Sans Medium"/>
                <a:sym typeface="Open Sans Medium"/>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05" name="Google Shape;105;p13"/>
          <p:cNvSpPr txBox="1">
            <a:spLocks noGrp="1"/>
          </p:cNvSpPr>
          <p:nvPr>
            <p:ph type="title"/>
          </p:nvPr>
        </p:nvSpPr>
        <p:spPr>
          <a:xfrm>
            <a:off x="1245150" y="401725"/>
            <a:ext cx="66537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atin typeface="Lato Light"/>
                <a:ea typeface="Lato Light"/>
                <a:cs typeface="Lato Light"/>
                <a:sym typeface="Lato Light"/>
              </a:defRPr>
            </a:lvl2pPr>
            <a:lvl3pPr lvl="2" rtl="0">
              <a:spcBef>
                <a:spcPts val="0"/>
              </a:spcBef>
              <a:spcAft>
                <a:spcPts val="0"/>
              </a:spcAft>
              <a:buSzPts val="2800"/>
              <a:buNone/>
              <a:defRPr>
                <a:latin typeface="Lato Light"/>
                <a:ea typeface="Lato Light"/>
                <a:cs typeface="Lato Light"/>
                <a:sym typeface="Lato Light"/>
              </a:defRPr>
            </a:lvl3pPr>
            <a:lvl4pPr lvl="3" rtl="0">
              <a:spcBef>
                <a:spcPts val="0"/>
              </a:spcBef>
              <a:spcAft>
                <a:spcPts val="0"/>
              </a:spcAft>
              <a:buSzPts val="2800"/>
              <a:buNone/>
              <a:defRPr>
                <a:latin typeface="Lato Light"/>
                <a:ea typeface="Lato Light"/>
                <a:cs typeface="Lato Light"/>
                <a:sym typeface="Lato Light"/>
              </a:defRPr>
            </a:lvl4pPr>
            <a:lvl5pPr lvl="4" rtl="0">
              <a:spcBef>
                <a:spcPts val="0"/>
              </a:spcBef>
              <a:spcAft>
                <a:spcPts val="0"/>
              </a:spcAft>
              <a:buSzPts val="2800"/>
              <a:buNone/>
              <a:defRPr>
                <a:latin typeface="Lato Light"/>
                <a:ea typeface="Lato Light"/>
                <a:cs typeface="Lato Light"/>
                <a:sym typeface="Lato Light"/>
              </a:defRPr>
            </a:lvl5pPr>
            <a:lvl6pPr lvl="5" rtl="0">
              <a:spcBef>
                <a:spcPts val="0"/>
              </a:spcBef>
              <a:spcAft>
                <a:spcPts val="0"/>
              </a:spcAft>
              <a:buSzPts val="2800"/>
              <a:buNone/>
              <a:defRPr>
                <a:latin typeface="Lato Light"/>
                <a:ea typeface="Lato Light"/>
                <a:cs typeface="Lato Light"/>
                <a:sym typeface="Lato Light"/>
              </a:defRPr>
            </a:lvl6pPr>
            <a:lvl7pPr lvl="6" rtl="0">
              <a:spcBef>
                <a:spcPts val="0"/>
              </a:spcBef>
              <a:spcAft>
                <a:spcPts val="0"/>
              </a:spcAft>
              <a:buSzPts val="2800"/>
              <a:buNone/>
              <a:defRPr>
                <a:latin typeface="Lato Light"/>
                <a:ea typeface="Lato Light"/>
                <a:cs typeface="Lato Light"/>
                <a:sym typeface="Lato Light"/>
              </a:defRPr>
            </a:lvl7pPr>
            <a:lvl8pPr lvl="7" rtl="0">
              <a:spcBef>
                <a:spcPts val="0"/>
              </a:spcBef>
              <a:spcAft>
                <a:spcPts val="0"/>
              </a:spcAft>
              <a:buSzPts val="2800"/>
              <a:buNone/>
              <a:defRPr>
                <a:latin typeface="Lato Light"/>
                <a:ea typeface="Lato Light"/>
                <a:cs typeface="Lato Light"/>
                <a:sym typeface="Lato Light"/>
              </a:defRPr>
            </a:lvl8pPr>
            <a:lvl9pPr lvl="8" rtl="0">
              <a:spcBef>
                <a:spcPts val="0"/>
              </a:spcBef>
              <a:spcAft>
                <a:spcPts val="0"/>
              </a:spcAft>
              <a:buSzPts val="2800"/>
              <a:buNone/>
              <a:defRPr>
                <a:latin typeface="Lato Light"/>
                <a:ea typeface="Lato Light"/>
                <a:cs typeface="Lato Light"/>
                <a:sym typeface="Lato Ligh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League Spartan Medium"/>
              <a:buNone/>
              <a:defRPr sz="2800">
                <a:solidFill>
                  <a:schemeClr val="dk1"/>
                </a:solidFill>
                <a:latin typeface="League Spartan Medium"/>
                <a:ea typeface="League Spartan Medium"/>
                <a:cs typeface="League Spartan Medium"/>
                <a:sym typeface="League Spartan Medium"/>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spAutoFit/>
          </a:bodyPr>
          <a:lstStyle>
            <a:lvl1pPr marL="457200" lvl="0" indent="-311150" rtl="0">
              <a:lnSpc>
                <a:spcPct val="115000"/>
              </a:lnSpc>
              <a:spcBef>
                <a:spcPts val="0"/>
              </a:spcBef>
              <a:spcAft>
                <a:spcPts val="0"/>
              </a:spcAft>
              <a:buClr>
                <a:schemeClr val="dk2"/>
              </a:buClr>
              <a:buSzPts val="1300"/>
              <a:buFont typeface="Inter"/>
              <a:buChar char="●"/>
              <a:defRPr sz="1300">
                <a:solidFill>
                  <a:schemeClr val="dk2"/>
                </a:solidFill>
                <a:latin typeface="Inter"/>
                <a:ea typeface="Inter"/>
                <a:cs typeface="Inter"/>
                <a:sym typeface="Inter"/>
              </a:defRPr>
            </a:lvl1pPr>
            <a:lvl2pPr marL="914400" lvl="1" indent="-304800" rtl="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2pPr>
            <a:lvl3pPr marL="1371600" lvl="2" indent="-304800" rtl="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3pPr>
            <a:lvl4pPr marL="1828800" lvl="3" indent="-304800" rtl="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4pPr>
            <a:lvl5pPr marL="2286000" lvl="4" indent="-304800" rtl="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5pPr>
            <a:lvl6pPr marL="2743200" lvl="5" indent="-304800" rtl="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6pPr>
            <a:lvl7pPr marL="3200400" lvl="6" indent="-304800" rtl="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7pPr>
            <a:lvl8pPr marL="3657600" lvl="7" indent="-304800" rtl="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8pPr>
            <a:lvl9pPr marL="4114800" lvl="8" indent="-304800" rtl="0">
              <a:lnSpc>
                <a:spcPct val="115000"/>
              </a:lnSpc>
              <a:spcBef>
                <a:spcPts val="0"/>
              </a:spcBef>
              <a:spcAft>
                <a:spcPts val="0"/>
              </a:spcAft>
              <a:buClr>
                <a:schemeClr val="dk2"/>
              </a:buClr>
              <a:buSzPts val="1200"/>
              <a:buFont typeface="Inter"/>
              <a:buChar char="■"/>
              <a:defRPr sz="1200">
                <a:solidFill>
                  <a:schemeClr val="dk2"/>
                </a:solidFill>
                <a:latin typeface="Inter"/>
                <a:ea typeface="Inter"/>
                <a:cs typeface="Inter"/>
                <a:sym typeface="Inter"/>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57" r:id="rId8"/>
    <p:sldLayoutId id="2147483659" r:id="rId9"/>
    <p:sldLayoutId id="2147483660" r:id="rId10"/>
    <p:sldLayoutId id="2147483661"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worldbank.org/en/news/infographic/2016/05/24/the-potential-of-intra-regional-trade-for-south-asi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ctrTitle"/>
          </p:nvPr>
        </p:nvSpPr>
        <p:spPr>
          <a:xfrm>
            <a:off x="0" y="1301262"/>
            <a:ext cx="4791000" cy="1186424"/>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Clr>
                <a:schemeClr val="dk1"/>
              </a:buClr>
              <a:buSzPts val="1100"/>
              <a:buFont typeface="Arial"/>
              <a:buNone/>
            </a:pPr>
            <a:r>
              <a:rPr lang="en-GB" sz="2800" b="1" dirty="0">
                <a:latin typeface="Georgia" panose="02040502050405020303" pitchFamily="18" charset="0"/>
              </a:rPr>
              <a:t>South Asia Regional Integration</a:t>
            </a:r>
            <a:endParaRPr sz="2800" b="1" dirty="0">
              <a:latin typeface="Georgia" panose="02040502050405020303" pitchFamily="18" charset="0"/>
            </a:endParaRPr>
          </a:p>
        </p:txBody>
      </p:sp>
      <p:sp>
        <p:nvSpPr>
          <p:cNvPr id="161" name="Google Shape;161;p18"/>
          <p:cNvSpPr txBox="1">
            <a:spLocks noGrp="1"/>
          </p:cNvSpPr>
          <p:nvPr>
            <p:ph type="subTitle" idx="1"/>
          </p:nvPr>
        </p:nvSpPr>
        <p:spPr>
          <a:xfrm>
            <a:off x="384750" y="2886300"/>
            <a:ext cx="3884400" cy="2310346"/>
          </a:xfrm>
          <a:prstGeom prst="rect">
            <a:avLst/>
          </a:prstGeom>
        </p:spPr>
        <p:txBody>
          <a:bodyPr spcFirstLastPara="1" wrap="square" lIns="91425" tIns="91425" rIns="91425" bIns="91425" anchor="t" anchorCtr="0">
            <a:spAutoFit/>
          </a:bodyPr>
          <a:lstStyle/>
          <a:p>
            <a:pPr marL="0" lvl="0" indent="0" algn="ctr" rtl="0">
              <a:lnSpc>
                <a:spcPct val="120000"/>
              </a:lnSpc>
              <a:spcBef>
                <a:spcPts val="1000"/>
              </a:spcBef>
              <a:spcAft>
                <a:spcPts val="0"/>
              </a:spcAft>
              <a:buClr>
                <a:schemeClr val="dk1"/>
              </a:buClr>
              <a:buSzPts val="1100"/>
              <a:buFont typeface="Arial"/>
              <a:buNone/>
            </a:pPr>
            <a:r>
              <a:rPr lang="en" sz="1600" dirty="0">
                <a:solidFill>
                  <a:schemeClr val="dk1"/>
                </a:solidFill>
                <a:latin typeface="Georgia" panose="02040502050405020303" pitchFamily="18" charset="0"/>
              </a:rPr>
              <a:t>Uma Lele  </a:t>
            </a:r>
          </a:p>
          <a:p>
            <a:pPr marL="0" lvl="0" indent="0" algn="ctr" rtl="0">
              <a:lnSpc>
                <a:spcPct val="120000"/>
              </a:lnSpc>
              <a:spcBef>
                <a:spcPts val="1000"/>
              </a:spcBef>
              <a:spcAft>
                <a:spcPts val="0"/>
              </a:spcAft>
              <a:buClr>
                <a:schemeClr val="dk1"/>
              </a:buClr>
              <a:buSzPts val="1100"/>
              <a:buFont typeface="Arial"/>
              <a:buNone/>
            </a:pPr>
            <a:r>
              <a:rPr lang="en" sz="1600">
                <a:solidFill>
                  <a:schemeClr val="dk1"/>
                </a:solidFill>
                <a:latin typeface="Georgia" panose="02040502050405020303" pitchFamily="18" charset="0"/>
              </a:rPr>
              <a:t>Sambuddha Goswami</a:t>
            </a:r>
            <a:endParaRPr sz="1600" dirty="0">
              <a:solidFill>
                <a:schemeClr val="dk1"/>
              </a:solidFill>
              <a:latin typeface="Georgia" panose="02040502050405020303" pitchFamily="18" charset="0"/>
            </a:endParaRPr>
          </a:p>
          <a:p>
            <a:pPr marL="0" lvl="0" indent="0" algn="ctr" rtl="0">
              <a:lnSpc>
                <a:spcPct val="120000"/>
              </a:lnSpc>
              <a:spcBef>
                <a:spcPts val="1000"/>
              </a:spcBef>
              <a:spcAft>
                <a:spcPts val="0"/>
              </a:spcAft>
              <a:buClr>
                <a:schemeClr val="dk1"/>
              </a:buClr>
              <a:buSzPts val="1100"/>
              <a:buFont typeface="Arial"/>
              <a:buNone/>
            </a:pPr>
            <a:r>
              <a:rPr lang="en" sz="1600" dirty="0">
                <a:solidFill>
                  <a:schemeClr val="dk1"/>
                </a:solidFill>
                <a:latin typeface="Georgia" panose="02040502050405020303" pitchFamily="18" charset="0"/>
              </a:rPr>
              <a:t>AAEA Organized Symposium</a:t>
            </a:r>
            <a:endParaRPr sz="1600" dirty="0">
              <a:solidFill>
                <a:schemeClr val="dk1"/>
              </a:solidFill>
              <a:latin typeface="Georgia" panose="02040502050405020303" pitchFamily="18" charset="0"/>
            </a:endParaRPr>
          </a:p>
          <a:p>
            <a:pPr marL="0" lvl="0" indent="0" algn="ctr" rtl="0">
              <a:lnSpc>
                <a:spcPct val="120000"/>
              </a:lnSpc>
              <a:spcBef>
                <a:spcPts val="1000"/>
              </a:spcBef>
              <a:spcAft>
                <a:spcPts val="0"/>
              </a:spcAft>
              <a:buClr>
                <a:schemeClr val="dk1"/>
              </a:buClr>
              <a:buSzPts val="1100"/>
              <a:buFont typeface="Arial"/>
              <a:buNone/>
            </a:pPr>
            <a:r>
              <a:rPr lang="en" sz="1600" dirty="0">
                <a:solidFill>
                  <a:schemeClr val="dk1"/>
                </a:solidFill>
                <a:latin typeface="Georgia" panose="02040502050405020303" pitchFamily="18" charset="0"/>
              </a:rPr>
              <a:t>July 24 2023</a:t>
            </a:r>
            <a:endParaRPr sz="1600" dirty="0">
              <a:solidFill>
                <a:schemeClr val="dk1"/>
              </a:solidFill>
              <a:latin typeface="Georgia" panose="02040502050405020303" pitchFamily="18" charset="0"/>
            </a:endParaRPr>
          </a:p>
          <a:p>
            <a:pPr marL="0" lvl="0" indent="0" algn="ctr" rtl="0">
              <a:spcBef>
                <a:spcPts val="0"/>
              </a:spcBef>
              <a:spcAft>
                <a:spcPts val="0"/>
              </a:spcAft>
              <a:buNone/>
            </a:pPr>
            <a:endParaRPr dirty="0"/>
          </a:p>
        </p:txBody>
      </p:sp>
      <p:pic>
        <p:nvPicPr>
          <p:cNvPr id="162" name="Google Shape;162;p18"/>
          <p:cNvPicPr preferRelativeResize="0"/>
          <p:nvPr/>
        </p:nvPicPr>
        <p:blipFill>
          <a:blip r:embed="rId3">
            <a:alphaModFix/>
          </a:blip>
          <a:stretch>
            <a:fillRect/>
          </a:stretch>
        </p:blipFill>
        <p:spPr>
          <a:xfrm>
            <a:off x="4707400" y="77372"/>
            <a:ext cx="4381875" cy="49555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Georgia" panose="02040502050405020303" pitchFamily="18" charset="0"/>
              </a:rPr>
              <a:t>Thank you for your time and attention 🙂</a:t>
            </a:r>
            <a:endParaRPr b="1" dirty="0">
              <a:latin typeface="Georgia" panose="020405020504050203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22"/>
          <p:cNvSpPr txBox="1">
            <a:spLocks noGrp="1"/>
          </p:cNvSpPr>
          <p:nvPr>
            <p:ph type="title"/>
          </p:nvPr>
        </p:nvSpPr>
        <p:spPr>
          <a:xfrm>
            <a:off x="2259458" y="0"/>
            <a:ext cx="6490646" cy="65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b="1" dirty="0">
                <a:latin typeface="Georgia" panose="02040502050405020303" pitchFamily="18" charset="0"/>
              </a:rPr>
              <a:t>Performance of South Asian Countries</a:t>
            </a:r>
            <a:endParaRPr b="1" dirty="0">
              <a:latin typeface="Georgia" panose="02040502050405020303" pitchFamily="18" charset="0"/>
            </a:endParaRPr>
          </a:p>
        </p:txBody>
      </p:sp>
      <p:pic>
        <p:nvPicPr>
          <p:cNvPr id="5" name="Picture 4">
            <a:extLst>
              <a:ext uri="{FF2B5EF4-FFF2-40B4-BE49-F238E27FC236}">
                <a16:creationId xmlns:a16="http://schemas.microsoft.com/office/drawing/2014/main" id="{31A24134-C51C-4BAC-924E-779EE80F6A65}"/>
              </a:ext>
            </a:extLst>
          </p:cNvPr>
          <p:cNvPicPr>
            <a:picLocks noChangeAspect="1"/>
          </p:cNvPicPr>
          <p:nvPr/>
        </p:nvPicPr>
        <p:blipFill>
          <a:blip r:embed="rId3"/>
          <a:stretch>
            <a:fillRect/>
          </a:stretch>
        </p:blipFill>
        <p:spPr>
          <a:xfrm>
            <a:off x="1702240" y="957971"/>
            <a:ext cx="6843933" cy="3495820"/>
          </a:xfrm>
          <a:prstGeom prst="rect">
            <a:avLst/>
          </a:prstGeom>
        </p:spPr>
      </p:pic>
      <p:sp>
        <p:nvSpPr>
          <p:cNvPr id="6" name="TextBox 5">
            <a:extLst>
              <a:ext uri="{FF2B5EF4-FFF2-40B4-BE49-F238E27FC236}">
                <a16:creationId xmlns:a16="http://schemas.microsoft.com/office/drawing/2014/main" id="{2023117B-A84B-4598-8148-AB161F0FE122}"/>
              </a:ext>
            </a:extLst>
          </p:cNvPr>
          <p:cNvSpPr txBox="1"/>
          <p:nvPr/>
        </p:nvSpPr>
        <p:spPr>
          <a:xfrm>
            <a:off x="1906171" y="4628271"/>
            <a:ext cx="6196820" cy="338554"/>
          </a:xfrm>
          <a:prstGeom prst="rect">
            <a:avLst/>
          </a:prstGeom>
          <a:noFill/>
        </p:spPr>
        <p:txBody>
          <a:bodyPr wrap="square" rtlCol="0">
            <a:spAutoFit/>
          </a:bodyPr>
          <a:lstStyle/>
          <a:p>
            <a:pPr algn="ctr"/>
            <a:r>
              <a:rPr lang="en-US" sz="800" i="1" dirty="0">
                <a:latin typeface="Georgia" panose="02040502050405020303" pitchFamily="18" charset="0"/>
              </a:rPr>
              <a:t>Source: World Development Indicators, World Bank</a:t>
            </a:r>
            <a:endParaRPr lang="en-IN" sz="800" dirty="0">
              <a:latin typeface="Georgia" panose="02040502050405020303" pitchFamily="18" charset="0"/>
            </a:endParaRPr>
          </a:p>
          <a:p>
            <a:pPr algn="ctr"/>
            <a:endParaRPr lang="en-IN" sz="800" dirty="0">
              <a:latin typeface="Georgia" panose="02040502050405020303" pitchFamily="18" charset="0"/>
            </a:endParaRPr>
          </a:p>
        </p:txBody>
      </p:sp>
    </p:spTree>
    <p:extLst>
      <p:ext uri="{BB962C8B-B14F-4D97-AF65-F5344CB8AC3E}">
        <p14:creationId xmlns:p14="http://schemas.microsoft.com/office/powerpoint/2010/main" val="3777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22"/>
          <p:cNvSpPr txBox="1">
            <a:spLocks noGrp="1"/>
          </p:cNvSpPr>
          <p:nvPr>
            <p:ph type="title"/>
          </p:nvPr>
        </p:nvSpPr>
        <p:spPr>
          <a:xfrm>
            <a:off x="3608362" y="0"/>
            <a:ext cx="5620043" cy="650100"/>
          </a:xfrm>
          <a:prstGeom prst="rect">
            <a:avLst/>
          </a:prstGeom>
        </p:spPr>
        <p:txBody>
          <a:bodyPr spcFirstLastPara="1" wrap="square" lIns="91425" tIns="91425" rIns="91425" bIns="91425" anchor="ctr" anchorCtr="0">
            <a:noAutofit/>
          </a:bodyPr>
          <a:lstStyle/>
          <a:p>
            <a:pPr lvl="0"/>
            <a:r>
              <a:rPr lang="en-GB" sz="1600" b="1" dirty="0">
                <a:latin typeface="Georgia" panose="02040502050405020303" pitchFamily="18" charset="0"/>
              </a:rPr>
              <a:t>South Asia is less integrated than East and South East Asia</a:t>
            </a:r>
            <a:endParaRPr sz="1600" b="1" dirty="0">
              <a:latin typeface="Georgia" panose="02040502050405020303" pitchFamily="18" charset="0"/>
            </a:endParaRPr>
          </a:p>
        </p:txBody>
      </p:sp>
      <p:sp>
        <p:nvSpPr>
          <p:cNvPr id="2" name="TextBox 1">
            <a:extLst>
              <a:ext uri="{FF2B5EF4-FFF2-40B4-BE49-F238E27FC236}">
                <a16:creationId xmlns:a16="http://schemas.microsoft.com/office/drawing/2014/main" id="{CDE43941-E422-49D9-9CBF-05D349C5533C}"/>
              </a:ext>
            </a:extLst>
          </p:cNvPr>
          <p:cNvSpPr txBox="1"/>
          <p:nvPr/>
        </p:nvSpPr>
        <p:spPr>
          <a:xfrm>
            <a:off x="3608363" y="900332"/>
            <a:ext cx="5233182" cy="4154984"/>
          </a:xfrm>
          <a:prstGeom prst="rect">
            <a:avLst/>
          </a:prstGeom>
          <a:noFill/>
        </p:spPr>
        <p:txBody>
          <a:bodyPr wrap="square" rtlCol="0">
            <a:spAutoFit/>
          </a:bodyPr>
          <a:lstStyle/>
          <a:p>
            <a:pPr marL="284400" indent="-284400" algn="just">
              <a:buFont typeface="Wingdings" panose="05000000000000000000" pitchFamily="2" charset="2"/>
              <a:buChar char="q"/>
            </a:pPr>
            <a:r>
              <a:rPr lang="en-GB" sz="1200" b="1" dirty="0">
                <a:latin typeface="Georgia" panose="02040502050405020303" pitchFamily="18" charset="0"/>
              </a:rPr>
              <a:t>Intraregional trade: </a:t>
            </a:r>
            <a:r>
              <a:rPr lang="en-GB" sz="1200" dirty="0">
                <a:latin typeface="Georgia" panose="02040502050405020303" pitchFamily="18" charset="0"/>
              </a:rPr>
              <a:t>Intraregional trade in South Asia is low, accounting for &lt;5% of the region's total trade. This is in comparison to East Asia, where intraregional trade accounts for 35%, and Southeast Asia, accounts for 25%.</a:t>
            </a:r>
          </a:p>
          <a:p>
            <a:pPr marL="284400" indent="-284400" algn="just">
              <a:buFont typeface="Wingdings" panose="05000000000000000000" pitchFamily="2" charset="2"/>
              <a:buChar char="q"/>
            </a:pPr>
            <a:endParaRPr lang="en-GB" sz="1200" b="1" dirty="0">
              <a:latin typeface="Georgia" panose="02040502050405020303" pitchFamily="18" charset="0"/>
            </a:endParaRPr>
          </a:p>
          <a:p>
            <a:pPr marL="284400" indent="-284400" algn="just">
              <a:buFont typeface="Wingdings" panose="05000000000000000000" pitchFamily="2" charset="2"/>
              <a:buChar char="q"/>
            </a:pPr>
            <a:r>
              <a:rPr lang="en-GB" sz="1200" b="1" dirty="0">
                <a:latin typeface="Georgia" panose="02040502050405020303" pitchFamily="18" charset="0"/>
              </a:rPr>
              <a:t>Investment: </a:t>
            </a:r>
            <a:r>
              <a:rPr lang="en-GB" sz="1200" dirty="0">
                <a:latin typeface="Georgia" panose="02040502050405020303" pitchFamily="18" charset="0"/>
              </a:rPr>
              <a:t>Intraregional investment in South Asia is also low, accounting for only 0.6% of the region's total investment. This is in comparison to East Asia, where intraregional investment accounts for 25%, and Southeast Asia, where intraregional investment accounts for 15%. </a:t>
            </a:r>
          </a:p>
          <a:p>
            <a:pPr marL="284400" indent="-284400" algn="just">
              <a:buFont typeface="Wingdings" panose="05000000000000000000" pitchFamily="2" charset="2"/>
              <a:buChar char="q"/>
            </a:pPr>
            <a:endParaRPr lang="en-GB" sz="1200" b="1" dirty="0">
              <a:latin typeface="Georgia" panose="02040502050405020303" pitchFamily="18" charset="0"/>
            </a:endParaRPr>
          </a:p>
          <a:p>
            <a:pPr marL="284400" indent="-284400" algn="just">
              <a:buFont typeface="Wingdings" panose="05000000000000000000" pitchFamily="2" charset="2"/>
              <a:buChar char="q"/>
            </a:pPr>
            <a:r>
              <a:rPr lang="en-GB" sz="1200" b="1" dirty="0">
                <a:latin typeface="Georgia" panose="02040502050405020303" pitchFamily="18" charset="0"/>
              </a:rPr>
              <a:t>Infrastructure: </a:t>
            </a:r>
            <a:r>
              <a:rPr lang="en-GB" sz="1200" dirty="0">
                <a:latin typeface="Georgia" panose="02040502050405020303" pitchFamily="18" charset="0"/>
              </a:rPr>
              <a:t>The infrastructure in South Asia is also less developed than in East and Southeast Asia. This makes it more difficult and expensive to transport goods and services between countries in South Asia. </a:t>
            </a:r>
          </a:p>
          <a:p>
            <a:pPr marL="284400" indent="-284400" algn="just">
              <a:buFont typeface="Wingdings" panose="05000000000000000000" pitchFamily="2" charset="2"/>
              <a:buChar char="q"/>
            </a:pPr>
            <a:endParaRPr lang="en-GB" sz="1200" dirty="0">
              <a:latin typeface="Georgia" panose="02040502050405020303" pitchFamily="18" charset="0"/>
            </a:endParaRPr>
          </a:p>
          <a:p>
            <a:pPr marL="284400" indent="-284400" algn="just">
              <a:buFont typeface="Wingdings" panose="05000000000000000000" pitchFamily="2" charset="2"/>
              <a:buChar char="q"/>
            </a:pPr>
            <a:r>
              <a:rPr lang="en-GB" sz="1200" b="1" dirty="0">
                <a:latin typeface="Georgia" panose="02040502050405020303" pitchFamily="18" charset="0"/>
              </a:rPr>
              <a:t>Political factors: </a:t>
            </a:r>
            <a:r>
              <a:rPr lang="en-GB" sz="1200" dirty="0">
                <a:latin typeface="Georgia" panose="02040502050405020303" pitchFamily="18" charset="0"/>
              </a:rPr>
              <a:t>Hindered regional integration in South Asia: </a:t>
            </a:r>
          </a:p>
          <a:p>
            <a:pPr marL="720000" indent="-171450" algn="just">
              <a:buFont typeface="Wingdings" panose="05000000000000000000" pitchFamily="2" charset="2"/>
              <a:buChar char="ü"/>
            </a:pPr>
            <a:r>
              <a:rPr lang="en-GB" sz="1200" dirty="0">
                <a:latin typeface="Georgia" panose="02040502050405020303" pitchFamily="18" charset="0"/>
              </a:rPr>
              <a:t>Historical animosities</a:t>
            </a:r>
          </a:p>
          <a:p>
            <a:pPr marL="720000" indent="-171450" algn="just">
              <a:buFont typeface="Wingdings" panose="05000000000000000000" pitchFamily="2" charset="2"/>
              <a:buChar char="ü"/>
            </a:pPr>
            <a:r>
              <a:rPr lang="en-GB" sz="1200" dirty="0">
                <a:latin typeface="Georgia" panose="02040502050405020303" pitchFamily="18" charset="0"/>
              </a:rPr>
              <a:t>Security concerns</a:t>
            </a:r>
          </a:p>
          <a:p>
            <a:pPr marL="284400" indent="-284400" algn="just">
              <a:buFont typeface="Wingdings" panose="05000000000000000000" pitchFamily="2" charset="2"/>
              <a:buChar char="q"/>
            </a:pPr>
            <a:r>
              <a:rPr lang="en-GB" sz="1200" b="1" dirty="0">
                <a:latin typeface="Georgia" panose="02040502050405020303" pitchFamily="18" charset="0"/>
              </a:rPr>
              <a:t>Economic factors: </a:t>
            </a:r>
            <a:r>
              <a:rPr lang="en-GB" sz="1200" dirty="0">
                <a:latin typeface="Georgia" panose="02040502050405020303" pitchFamily="18" charset="0"/>
              </a:rPr>
              <a:t>Hindered regional integration in South Asia:</a:t>
            </a:r>
          </a:p>
          <a:p>
            <a:pPr marL="720000" indent="-171450" algn="just">
              <a:buFont typeface="Wingdings" panose="05000000000000000000" pitchFamily="2" charset="2"/>
              <a:buChar char="ü"/>
            </a:pPr>
            <a:r>
              <a:rPr lang="en-GB" sz="1200" dirty="0">
                <a:latin typeface="Georgia" panose="02040502050405020303" pitchFamily="18" charset="0"/>
              </a:rPr>
              <a:t>Different economic levels</a:t>
            </a:r>
          </a:p>
          <a:p>
            <a:pPr marL="720000" indent="-171450" algn="just">
              <a:buFont typeface="Wingdings" panose="05000000000000000000" pitchFamily="2" charset="2"/>
              <a:buChar char="ü"/>
            </a:pPr>
            <a:r>
              <a:rPr lang="en-GB" sz="1200" dirty="0">
                <a:latin typeface="Georgia" panose="02040502050405020303" pitchFamily="18" charset="0"/>
              </a:rPr>
              <a:t>Lack of investment</a:t>
            </a:r>
            <a:endParaRPr lang="en-IN" sz="1200" dirty="0">
              <a:latin typeface="Georgia" panose="02040502050405020303" pitchFamily="18" charset="0"/>
            </a:endParaRPr>
          </a:p>
        </p:txBody>
      </p:sp>
      <p:pic>
        <p:nvPicPr>
          <p:cNvPr id="5122" name="Picture 2" descr="South Asia Map Quiz - Quiz">
            <a:extLst>
              <a:ext uri="{FF2B5EF4-FFF2-40B4-BE49-F238E27FC236}">
                <a16:creationId xmlns:a16="http://schemas.microsoft.com/office/drawing/2014/main" id="{631745CA-02B9-4209-9A69-00B085F7F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706"/>
            <a:ext cx="3699803" cy="494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109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22"/>
          <p:cNvSpPr txBox="1">
            <a:spLocks noGrp="1"/>
          </p:cNvSpPr>
          <p:nvPr>
            <p:ph type="title"/>
          </p:nvPr>
        </p:nvSpPr>
        <p:spPr>
          <a:xfrm>
            <a:off x="3685734" y="0"/>
            <a:ext cx="5458266" cy="650100"/>
          </a:xfrm>
          <a:prstGeom prst="rect">
            <a:avLst/>
          </a:prstGeom>
        </p:spPr>
        <p:txBody>
          <a:bodyPr spcFirstLastPara="1" wrap="square" lIns="91425" tIns="91425" rIns="91425" bIns="91425" anchor="ctr" anchorCtr="0">
            <a:noAutofit/>
          </a:bodyPr>
          <a:lstStyle/>
          <a:p>
            <a:pPr lvl="0" algn="ctr"/>
            <a:r>
              <a:rPr lang="en-GB" sz="1600" b="1" dirty="0">
                <a:latin typeface="Georgia" panose="02040502050405020303" pitchFamily="18" charset="0"/>
              </a:rPr>
              <a:t>Regional Integration: Trade with mutual benefits</a:t>
            </a:r>
            <a:endParaRPr sz="1600" b="1" dirty="0">
              <a:latin typeface="Georgia" panose="02040502050405020303" pitchFamily="18" charset="0"/>
            </a:endParaRPr>
          </a:p>
        </p:txBody>
      </p:sp>
      <p:sp>
        <p:nvSpPr>
          <p:cNvPr id="2" name="TextBox 1">
            <a:extLst>
              <a:ext uri="{FF2B5EF4-FFF2-40B4-BE49-F238E27FC236}">
                <a16:creationId xmlns:a16="http://schemas.microsoft.com/office/drawing/2014/main" id="{CCD6A9B4-0BF2-4566-BA06-7680A621A67F}"/>
              </a:ext>
            </a:extLst>
          </p:cNvPr>
          <p:cNvSpPr txBox="1"/>
          <p:nvPr/>
        </p:nvSpPr>
        <p:spPr>
          <a:xfrm>
            <a:off x="3791243" y="1004008"/>
            <a:ext cx="5240215" cy="3600986"/>
          </a:xfrm>
          <a:prstGeom prst="rect">
            <a:avLst/>
          </a:prstGeom>
          <a:noFill/>
        </p:spPr>
        <p:txBody>
          <a:bodyPr wrap="square" rtlCol="0">
            <a:spAutoFit/>
          </a:bodyPr>
          <a:lstStyle/>
          <a:p>
            <a:pPr marL="285750" indent="-285750" algn="just">
              <a:buFont typeface="Wingdings" panose="05000000000000000000" pitchFamily="2" charset="2"/>
              <a:buChar char="q"/>
            </a:pPr>
            <a:r>
              <a:rPr lang="en-GB" sz="1200" dirty="0">
                <a:latin typeface="Georgia" panose="02040502050405020303" pitchFamily="18" charset="0"/>
              </a:rPr>
              <a:t>Intraregional trade in South Asia is low. </a:t>
            </a:r>
          </a:p>
          <a:p>
            <a:pPr marL="285750" indent="-285750" algn="just">
              <a:buFont typeface="Wingdings" panose="05000000000000000000" pitchFamily="2" charset="2"/>
              <a:buChar char="q"/>
            </a:pPr>
            <a:r>
              <a:rPr lang="en-GB" sz="1200" dirty="0">
                <a:latin typeface="Georgia" panose="02040502050405020303" pitchFamily="18" charset="0"/>
              </a:rPr>
              <a:t>Intraregional trade accounted for &lt;5% of South Asia's total trade, compared to 25% in SE Asia and 35% in East Asia region. </a:t>
            </a:r>
          </a:p>
          <a:p>
            <a:pPr algn="just"/>
            <a:endParaRPr lang="en-GB" sz="1200" dirty="0">
              <a:latin typeface="Georgia" panose="02040502050405020303" pitchFamily="18" charset="0"/>
            </a:endParaRPr>
          </a:p>
          <a:p>
            <a:pPr marL="285750" indent="-285750" algn="just">
              <a:buFont typeface="Wingdings" panose="05000000000000000000" pitchFamily="2" charset="2"/>
              <a:buChar char="q"/>
            </a:pPr>
            <a:r>
              <a:rPr lang="en-GB" sz="1200" dirty="0">
                <a:latin typeface="Georgia" panose="02040502050405020303" pitchFamily="18" charset="0"/>
              </a:rPr>
              <a:t>Challenges that need to be addressed: (1) High trade barriers; (2) Poor infrastructure; (3) Political tensions </a:t>
            </a:r>
          </a:p>
          <a:p>
            <a:pPr algn="just"/>
            <a:endParaRPr lang="en-GB" sz="1200" dirty="0">
              <a:latin typeface="Georgia" panose="02040502050405020303" pitchFamily="18" charset="0"/>
            </a:endParaRPr>
          </a:p>
          <a:p>
            <a:pPr marL="285750" indent="-285750" algn="just">
              <a:buFont typeface="Wingdings" panose="05000000000000000000" pitchFamily="2" charset="2"/>
              <a:buChar char="q"/>
            </a:pPr>
            <a:r>
              <a:rPr lang="en-GB" sz="1200" dirty="0">
                <a:latin typeface="Georgia" panose="02040502050405020303" pitchFamily="18" charset="0"/>
              </a:rPr>
              <a:t>Efforts/Initiatives: </a:t>
            </a:r>
          </a:p>
          <a:p>
            <a:pPr marL="720000" indent="-285750" algn="just">
              <a:buFont typeface="Wingdings" panose="05000000000000000000" pitchFamily="2" charset="2"/>
              <a:buChar char="ü"/>
            </a:pPr>
            <a:r>
              <a:rPr lang="en-GB" sz="1200" dirty="0">
                <a:latin typeface="Georgia" panose="02040502050405020303" pitchFamily="18" charset="0"/>
              </a:rPr>
              <a:t>In 2006, the South Asian Association for Regional Cooperation (SAARC) launched the South Asia Free Trade Agreement (SAFTA). </a:t>
            </a:r>
          </a:p>
          <a:p>
            <a:pPr marL="720000" indent="-285750" algn="just">
              <a:buFont typeface="Wingdings" panose="05000000000000000000" pitchFamily="2" charset="2"/>
              <a:buChar char="ü"/>
            </a:pPr>
            <a:r>
              <a:rPr lang="en-GB" sz="1200" dirty="0">
                <a:latin typeface="Georgia" panose="02040502050405020303" pitchFamily="18" charset="0"/>
              </a:rPr>
              <a:t>SAFTA has reduced tariffs on many goods but has not been as successful as hoped in increasing intraregional trade.</a:t>
            </a:r>
          </a:p>
          <a:p>
            <a:pPr marL="720000" indent="-285750" algn="just">
              <a:buFont typeface="Wingdings" panose="05000000000000000000" pitchFamily="2" charset="2"/>
              <a:buChar char="ü"/>
            </a:pPr>
            <a:r>
              <a:rPr lang="en-GB" sz="1200" dirty="0">
                <a:latin typeface="Georgia" panose="02040502050405020303" pitchFamily="18" charset="0"/>
              </a:rPr>
              <a:t>The South Asia Sub-regional Economic Cooperation (SASEC) is a regional initiative to promote trade and economic cooperation between South Asian countries. </a:t>
            </a:r>
          </a:p>
          <a:p>
            <a:pPr marL="434250" algn="just"/>
            <a:endParaRPr lang="en-GB" sz="1200" dirty="0">
              <a:latin typeface="Georgia" panose="02040502050405020303" pitchFamily="18" charset="0"/>
            </a:endParaRPr>
          </a:p>
          <a:p>
            <a:pPr marL="285750" indent="-285750" algn="just">
              <a:buFont typeface="Wingdings" panose="05000000000000000000" pitchFamily="2" charset="2"/>
              <a:buChar char="q"/>
            </a:pPr>
            <a:r>
              <a:rPr lang="en-GB" sz="1200" dirty="0">
                <a:latin typeface="Georgia" panose="02040502050405020303" pitchFamily="18" charset="0"/>
              </a:rPr>
              <a:t>Regional integration in South Asia has the potential to boost economic growth and reduce poverty. </a:t>
            </a:r>
          </a:p>
        </p:txBody>
      </p:sp>
      <p:pic>
        <p:nvPicPr>
          <p:cNvPr id="3" name="Picture 2">
            <a:extLst>
              <a:ext uri="{FF2B5EF4-FFF2-40B4-BE49-F238E27FC236}">
                <a16:creationId xmlns:a16="http://schemas.microsoft.com/office/drawing/2014/main" id="{3DE17799-D2DE-47BD-A6A7-0257DD8D9AED}"/>
              </a:ext>
            </a:extLst>
          </p:cNvPr>
          <p:cNvPicPr>
            <a:picLocks noChangeAspect="1"/>
          </p:cNvPicPr>
          <p:nvPr/>
        </p:nvPicPr>
        <p:blipFill>
          <a:blip r:embed="rId3"/>
          <a:stretch>
            <a:fillRect/>
          </a:stretch>
        </p:blipFill>
        <p:spPr>
          <a:xfrm>
            <a:off x="0" y="0"/>
            <a:ext cx="3742006" cy="5143500"/>
          </a:xfrm>
          <a:prstGeom prst="rect">
            <a:avLst/>
          </a:prstGeom>
        </p:spPr>
      </p:pic>
      <p:sp>
        <p:nvSpPr>
          <p:cNvPr id="4" name="TextBox 3">
            <a:extLst>
              <a:ext uri="{FF2B5EF4-FFF2-40B4-BE49-F238E27FC236}">
                <a16:creationId xmlns:a16="http://schemas.microsoft.com/office/drawing/2014/main" id="{D6733C42-BB89-4A81-AEE6-2E5FCD243A89}"/>
              </a:ext>
            </a:extLst>
          </p:cNvPr>
          <p:cNvSpPr txBox="1"/>
          <p:nvPr/>
        </p:nvSpPr>
        <p:spPr>
          <a:xfrm>
            <a:off x="3896750" y="4774237"/>
            <a:ext cx="4396154" cy="553998"/>
          </a:xfrm>
          <a:prstGeom prst="rect">
            <a:avLst/>
          </a:prstGeom>
          <a:noFill/>
        </p:spPr>
        <p:txBody>
          <a:bodyPr wrap="square" rtlCol="0">
            <a:spAutoFit/>
          </a:bodyPr>
          <a:lstStyle/>
          <a:p>
            <a:pPr algn="ctr"/>
            <a:r>
              <a:rPr lang="en-GB" sz="800" dirty="0">
                <a:latin typeface="Georgia" panose="02040502050405020303" pitchFamily="18" charset="0"/>
              </a:rPr>
              <a:t>Infographic Source: </a:t>
            </a:r>
            <a:r>
              <a:rPr lang="en-GB" sz="800" dirty="0">
                <a:latin typeface="Georgia" panose="02040502050405020303" pitchFamily="18" charset="0"/>
                <a:hlinkClick r:id="rId4"/>
              </a:rPr>
              <a:t>https://www.worldbank.org/en/news/infographic/2016/05/24/the-potential-of-intra-regional-trade-for-south-asia</a:t>
            </a:r>
            <a:endParaRPr lang="en-GB" sz="800" dirty="0">
              <a:latin typeface="Georgia" panose="02040502050405020303" pitchFamily="18" charset="0"/>
            </a:endParaRPr>
          </a:p>
          <a:p>
            <a:endParaRPr lang="en-IN" dirty="0"/>
          </a:p>
        </p:txBody>
      </p:sp>
    </p:spTree>
    <p:extLst>
      <p:ext uri="{BB962C8B-B14F-4D97-AF65-F5344CB8AC3E}">
        <p14:creationId xmlns:p14="http://schemas.microsoft.com/office/powerpoint/2010/main" val="1416918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22"/>
          <p:cNvSpPr txBox="1">
            <a:spLocks noGrp="1"/>
          </p:cNvSpPr>
          <p:nvPr>
            <p:ph type="title"/>
          </p:nvPr>
        </p:nvSpPr>
        <p:spPr>
          <a:xfrm>
            <a:off x="3144129" y="0"/>
            <a:ext cx="5873262" cy="650100"/>
          </a:xfrm>
          <a:prstGeom prst="rect">
            <a:avLst/>
          </a:prstGeom>
        </p:spPr>
        <p:txBody>
          <a:bodyPr spcFirstLastPara="1" wrap="square" lIns="91425" tIns="91425" rIns="91425" bIns="91425" anchor="ctr" anchorCtr="0">
            <a:noAutofit/>
          </a:bodyPr>
          <a:lstStyle/>
          <a:p>
            <a:pPr lvl="0"/>
            <a:r>
              <a:rPr lang="en-GB" sz="1600" b="1" dirty="0">
                <a:latin typeface="Georgia" panose="02040502050405020303" pitchFamily="18" charset="0"/>
              </a:rPr>
              <a:t>Regional Integration: Transport with mutual benefits</a:t>
            </a:r>
            <a:endParaRPr sz="1600" b="1" dirty="0">
              <a:latin typeface="Georgia" panose="02040502050405020303" pitchFamily="18" charset="0"/>
            </a:endParaRPr>
          </a:p>
        </p:txBody>
      </p:sp>
      <p:sp>
        <p:nvSpPr>
          <p:cNvPr id="5" name="TextBox 4">
            <a:extLst>
              <a:ext uri="{FF2B5EF4-FFF2-40B4-BE49-F238E27FC236}">
                <a16:creationId xmlns:a16="http://schemas.microsoft.com/office/drawing/2014/main" id="{75156C79-61CA-4803-806E-7ECD16BCA773}"/>
              </a:ext>
            </a:extLst>
          </p:cNvPr>
          <p:cNvSpPr txBox="1"/>
          <p:nvPr/>
        </p:nvSpPr>
        <p:spPr>
          <a:xfrm>
            <a:off x="3144129" y="955923"/>
            <a:ext cx="5824024" cy="3785652"/>
          </a:xfrm>
          <a:prstGeom prst="rect">
            <a:avLst/>
          </a:prstGeom>
          <a:noFill/>
        </p:spPr>
        <p:txBody>
          <a:bodyPr wrap="square" rtlCol="0">
            <a:spAutoFit/>
          </a:bodyPr>
          <a:lstStyle/>
          <a:p>
            <a:pPr marL="285750" indent="-285750" algn="just">
              <a:buFont typeface="Wingdings" panose="05000000000000000000" pitchFamily="2" charset="2"/>
              <a:buChar char="q"/>
            </a:pPr>
            <a:r>
              <a:rPr lang="en-GB" sz="1200" dirty="0">
                <a:latin typeface="Georgia" panose="02040502050405020303" pitchFamily="18" charset="0"/>
              </a:rPr>
              <a:t>Regional transport connectivity in South Asia is poor.</a:t>
            </a:r>
          </a:p>
          <a:p>
            <a:pPr algn="just"/>
            <a:endParaRPr lang="en-GB" sz="1200" dirty="0">
              <a:latin typeface="Georgia" panose="02040502050405020303" pitchFamily="18" charset="0"/>
            </a:endParaRPr>
          </a:p>
          <a:p>
            <a:pPr marL="285750" indent="-285750" algn="just">
              <a:buFont typeface="Wingdings" panose="05000000000000000000" pitchFamily="2" charset="2"/>
              <a:buChar char="q"/>
            </a:pPr>
            <a:r>
              <a:rPr lang="en-GB" sz="1200" dirty="0">
                <a:latin typeface="Georgia" panose="02040502050405020303" pitchFamily="18" charset="0"/>
              </a:rPr>
              <a:t>Challenges that need to be addressed: (1) Political tensions; (2) Financing; (3) Technical expertise</a:t>
            </a:r>
          </a:p>
          <a:p>
            <a:pPr algn="just"/>
            <a:endParaRPr lang="en-GB" sz="1200" dirty="0">
              <a:latin typeface="Georgia" panose="02040502050405020303" pitchFamily="18" charset="0"/>
            </a:endParaRPr>
          </a:p>
          <a:p>
            <a:pPr marL="285750" indent="-285750" algn="just">
              <a:buFont typeface="Wingdings" panose="05000000000000000000" pitchFamily="2" charset="2"/>
              <a:buChar char="q"/>
            </a:pPr>
            <a:r>
              <a:rPr lang="en-GB" sz="1200" dirty="0">
                <a:latin typeface="Georgia" panose="02040502050405020303" pitchFamily="18" charset="0"/>
              </a:rPr>
              <a:t>Efforts/Initiatives: </a:t>
            </a:r>
          </a:p>
          <a:p>
            <a:pPr marL="720000" indent="-285750" algn="just">
              <a:buFont typeface="Wingdings" panose="05000000000000000000" pitchFamily="2" charset="2"/>
              <a:buChar char="ü"/>
            </a:pPr>
            <a:r>
              <a:rPr lang="en-GB" sz="1200" dirty="0">
                <a:latin typeface="Georgia" panose="02040502050405020303" pitchFamily="18" charset="0"/>
              </a:rPr>
              <a:t>The Bangladesh-India-Myanmar-Sri Lanka-Thailand Economic Corridor (BIMSTEC) Motor Vehicle Agreement, which was signed in 2015, is a regional initiative to improve transport connectivity between the five countries. The EC includes plans to develop road, rail, and air links, as well as to improve port facilities.</a:t>
            </a:r>
          </a:p>
          <a:p>
            <a:pPr marL="720000" indent="-285750" algn="just">
              <a:buFont typeface="Wingdings" panose="05000000000000000000" pitchFamily="2" charset="2"/>
              <a:buChar char="ü"/>
            </a:pPr>
            <a:r>
              <a:rPr lang="en-GB" sz="1200" dirty="0">
                <a:latin typeface="Georgia" panose="02040502050405020303" pitchFamily="18" charset="0"/>
              </a:rPr>
              <a:t>The Trans-Asian Railway (TAR) is a long-term project to create a network of railways that will connect Asia from East to West. The TAR includes plans to improve railway links between South Asian countries.</a:t>
            </a:r>
          </a:p>
          <a:p>
            <a:pPr marL="720000" indent="-285750" algn="just">
              <a:buFont typeface="Wingdings" panose="05000000000000000000" pitchFamily="2" charset="2"/>
              <a:buChar char="ü"/>
            </a:pPr>
            <a:r>
              <a:rPr lang="en-GB" sz="1200" dirty="0">
                <a:latin typeface="Georgia" panose="02040502050405020303" pitchFamily="18" charset="0"/>
              </a:rPr>
              <a:t>The South Asia Sub-regional Economic Cooperation (SASEC) includes plans to improve transport connectivity between the countries.</a:t>
            </a:r>
          </a:p>
          <a:p>
            <a:pPr marL="434250" algn="just"/>
            <a:endParaRPr lang="en-GB" sz="1200" dirty="0">
              <a:latin typeface="Georgia" panose="02040502050405020303" pitchFamily="18" charset="0"/>
            </a:endParaRPr>
          </a:p>
          <a:p>
            <a:pPr marL="171450" indent="-171450" algn="just">
              <a:buFont typeface="Wingdings" panose="05000000000000000000" pitchFamily="2" charset="2"/>
              <a:buChar char="q"/>
            </a:pPr>
            <a:r>
              <a:rPr lang="en-GB" sz="1200" dirty="0">
                <a:latin typeface="Georgia" panose="02040502050405020303" pitchFamily="18" charset="0"/>
              </a:rPr>
              <a:t>Regional integration in South Asia has the potential to boost economic growth and reduce poverty. </a:t>
            </a:r>
          </a:p>
          <a:p>
            <a:pPr marL="434250" algn="just"/>
            <a:endParaRPr lang="en-GB" sz="1200" dirty="0">
              <a:latin typeface="Georgia" panose="02040502050405020303" pitchFamily="18" charset="0"/>
            </a:endParaRPr>
          </a:p>
        </p:txBody>
      </p:sp>
      <p:pic>
        <p:nvPicPr>
          <p:cNvPr id="2" name="Picture 1">
            <a:extLst>
              <a:ext uri="{FF2B5EF4-FFF2-40B4-BE49-F238E27FC236}">
                <a16:creationId xmlns:a16="http://schemas.microsoft.com/office/drawing/2014/main" id="{E047E37B-78C9-43CE-B77B-14FC0DE85DB0}"/>
              </a:ext>
            </a:extLst>
          </p:cNvPr>
          <p:cNvPicPr>
            <a:picLocks noChangeAspect="1"/>
          </p:cNvPicPr>
          <p:nvPr/>
        </p:nvPicPr>
        <p:blipFill>
          <a:blip r:embed="rId3"/>
          <a:stretch>
            <a:fillRect/>
          </a:stretch>
        </p:blipFill>
        <p:spPr>
          <a:xfrm>
            <a:off x="0" y="0"/>
            <a:ext cx="3144129" cy="5143500"/>
          </a:xfrm>
          <a:prstGeom prst="rect">
            <a:avLst/>
          </a:prstGeom>
        </p:spPr>
      </p:pic>
    </p:spTree>
    <p:extLst>
      <p:ext uri="{BB962C8B-B14F-4D97-AF65-F5344CB8AC3E}">
        <p14:creationId xmlns:p14="http://schemas.microsoft.com/office/powerpoint/2010/main" val="138888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22"/>
          <p:cNvSpPr txBox="1">
            <a:spLocks noGrp="1"/>
          </p:cNvSpPr>
          <p:nvPr>
            <p:ph type="title"/>
          </p:nvPr>
        </p:nvSpPr>
        <p:spPr>
          <a:xfrm>
            <a:off x="3334042" y="0"/>
            <a:ext cx="5697415" cy="650100"/>
          </a:xfrm>
          <a:prstGeom prst="rect">
            <a:avLst/>
          </a:prstGeom>
        </p:spPr>
        <p:txBody>
          <a:bodyPr spcFirstLastPara="1" wrap="square" lIns="91425" tIns="91425" rIns="91425" bIns="91425" anchor="ctr" anchorCtr="0">
            <a:noAutofit/>
          </a:bodyPr>
          <a:lstStyle/>
          <a:p>
            <a:pPr lvl="0"/>
            <a:r>
              <a:rPr lang="en-GB" sz="1600" b="1" dirty="0">
                <a:latin typeface="Georgia" panose="02040502050405020303" pitchFamily="18" charset="0"/>
              </a:rPr>
              <a:t>Regional Integration: Energy with mutual benefits</a:t>
            </a:r>
            <a:endParaRPr sz="1600" b="1" dirty="0">
              <a:latin typeface="Georgia" panose="02040502050405020303" pitchFamily="18" charset="0"/>
            </a:endParaRPr>
          </a:p>
        </p:txBody>
      </p:sp>
      <p:sp>
        <p:nvSpPr>
          <p:cNvPr id="5" name="TextBox 4">
            <a:extLst>
              <a:ext uri="{FF2B5EF4-FFF2-40B4-BE49-F238E27FC236}">
                <a16:creationId xmlns:a16="http://schemas.microsoft.com/office/drawing/2014/main" id="{75156C79-61CA-4803-806E-7ECD16BCA773}"/>
              </a:ext>
            </a:extLst>
          </p:cNvPr>
          <p:cNvSpPr txBox="1"/>
          <p:nvPr/>
        </p:nvSpPr>
        <p:spPr>
          <a:xfrm>
            <a:off x="3263705" y="851096"/>
            <a:ext cx="5697415" cy="3785652"/>
          </a:xfrm>
          <a:prstGeom prst="rect">
            <a:avLst/>
          </a:prstGeom>
          <a:noFill/>
        </p:spPr>
        <p:txBody>
          <a:bodyPr wrap="square" rtlCol="0">
            <a:spAutoFit/>
          </a:bodyPr>
          <a:lstStyle/>
          <a:p>
            <a:pPr marL="285750" indent="-285750" algn="just">
              <a:buFont typeface="Wingdings" panose="05000000000000000000" pitchFamily="2" charset="2"/>
              <a:buChar char="q"/>
            </a:pPr>
            <a:r>
              <a:rPr lang="en-GB" sz="1200" dirty="0">
                <a:latin typeface="Georgia" panose="02040502050405020303" pitchFamily="18" charset="0"/>
              </a:rPr>
              <a:t>South Asia has a diverse energy mix. The region has a mix of fossil fuels, such as coal and natural gas, as well as renewable energy sources, such as hydropower and solar power.</a:t>
            </a:r>
          </a:p>
          <a:p>
            <a:pPr marL="285750" indent="-285750" algn="just">
              <a:buFont typeface="Wingdings" panose="05000000000000000000" pitchFamily="2" charset="2"/>
              <a:buChar char="q"/>
            </a:pPr>
            <a:r>
              <a:rPr lang="en-GB" sz="1200" dirty="0">
                <a:latin typeface="Georgia" panose="02040502050405020303" pitchFamily="18" charset="0"/>
              </a:rPr>
              <a:t>There is a growing demand for energy in South Asia. The region's population is growing rapidly, and the economy is expanding. </a:t>
            </a:r>
          </a:p>
          <a:p>
            <a:pPr algn="just"/>
            <a:endParaRPr lang="en-GB" sz="1200" dirty="0">
              <a:latin typeface="Georgia" panose="02040502050405020303" pitchFamily="18" charset="0"/>
            </a:endParaRPr>
          </a:p>
          <a:p>
            <a:pPr marL="285750" indent="-285750" algn="just">
              <a:buFont typeface="Wingdings" panose="05000000000000000000" pitchFamily="2" charset="2"/>
              <a:buChar char="q"/>
            </a:pPr>
            <a:r>
              <a:rPr lang="en-GB" sz="1200" dirty="0">
                <a:latin typeface="Georgia" panose="02040502050405020303" pitchFamily="18" charset="0"/>
              </a:rPr>
              <a:t>Challenges that need to be addressed: (1) Political tensions; (2) Financing; (3) Technical expertise</a:t>
            </a:r>
          </a:p>
          <a:p>
            <a:pPr algn="just"/>
            <a:endParaRPr lang="en-GB" sz="1200" dirty="0">
              <a:latin typeface="Georgia" panose="02040502050405020303" pitchFamily="18" charset="0"/>
            </a:endParaRPr>
          </a:p>
          <a:p>
            <a:pPr marL="285750" indent="-285750" algn="just">
              <a:buFont typeface="Wingdings" panose="05000000000000000000" pitchFamily="2" charset="2"/>
              <a:buChar char="q"/>
            </a:pPr>
            <a:r>
              <a:rPr lang="en-GB" sz="1200" dirty="0">
                <a:latin typeface="Georgia" panose="02040502050405020303" pitchFamily="18" charset="0"/>
              </a:rPr>
              <a:t>Efforts/Initiatives: The South Asian Association for Regional Cooperation (SAARC) has launched a number of initiatives, including:</a:t>
            </a:r>
          </a:p>
          <a:p>
            <a:pPr marL="720000" indent="-171450" algn="just">
              <a:buFont typeface="Wingdings" panose="05000000000000000000" pitchFamily="2" charset="2"/>
              <a:buChar char="ü"/>
            </a:pPr>
            <a:r>
              <a:rPr lang="en-GB" sz="1200" dirty="0">
                <a:latin typeface="Georgia" panose="02040502050405020303" pitchFamily="18" charset="0"/>
              </a:rPr>
              <a:t>The South Asia Regional Initiative for Energy Integration (SARI/EI)</a:t>
            </a:r>
          </a:p>
          <a:p>
            <a:pPr marL="720000" indent="-171450" algn="just">
              <a:buFont typeface="Wingdings" panose="05000000000000000000" pitchFamily="2" charset="2"/>
              <a:buChar char="ü"/>
            </a:pPr>
            <a:r>
              <a:rPr lang="en-GB" sz="1200" dirty="0">
                <a:latin typeface="Georgia" panose="02040502050405020303" pitchFamily="18" charset="0"/>
              </a:rPr>
              <a:t>The South Asia Energy Forum (SAEF)</a:t>
            </a:r>
          </a:p>
          <a:p>
            <a:pPr marL="720000" indent="-171450" algn="just">
              <a:buFont typeface="Wingdings" panose="05000000000000000000" pitchFamily="2" charset="2"/>
              <a:buChar char="ü"/>
            </a:pPr>
            <a:r>
              <a:rPr lang="en-GB" sz="1200" dirty="0">
                <a:latin typeface="Georgia" panose="02040502050405020303" pitchFamily="18" charset="0"/>
              </a:rPr>
              <a:t>The South Asia Power Pool (SAPP)</a:t>
            </a:r>
          </a:p>
          <a:p>
            <a:pPr marL="548550" algn="just"/>
            <a:endParaRPr lang="en-GB" sz="1200" dirty="0">
              <a:latin typeface="Georgia" panose="02040502050405020303" pitchFamily="18" charset="0"/>
            </a:endParaRPr>
          </a:p>
          <a:p>
            <a:pPr marL="285750" indent="-285750" algn="just">
              <a:buFont typeface="Wingdings" panose="05000000000000000000" pitchFamily="2" charset="2"/>
              <a:buChar char="q"/>
            </a:pPr>
            <a:r>
              <a:rPr lang="en-GB" sz="1200" dirty="0">
                <a:latin typeface="Georgia" panose="02040502050405020303" pitchFamily="18" charset="0"/>
              </a:rPr>
              <a:t>Regional integration in the energy sector has the potential to bring many benefits to the region. By cooperating, South Asian countries can:</a:t>
            </a:r>
          </a:p>
          <a:p>
            <a:pPr marL="720000" indent="-171450" algn="just">
              <a:buFont typeface="Wingdings" panose="05000000000000000000" pitchFamily="2" charset="2"/>
              <a:buChar char="ü"/>
            </a:pPr>
            <a:r>
              <a:rPr lang="en-GB" sz="1200" dirty="0">
                <a:latin typeface="Georgia" panose="02040502050405020303" pitchFamily="18" charset="0"/>
              </a:rPr>
              <a:t>Reduce their energy insecurity</a:t>
            </a:r>
          </a:p>
          <a:p>
            <a:pPr marL="720000" indent="-171450" algn="just">
              <a:buFont typeface="Wingdings" panose="05000000000000000000" pitchFamily="2" charset="2"/>
              <a:buChar char="ü"/>
            </a:pPr>
            <a:r>
              <a:rPr lang="en-GB" sz="1200" dirty="0">
                <a:latin typeface="Georgia" panose="02040502050405020303" pitchFamily="18" charset="0"/>
              </a:rPr>
              <a:t>Improve energy access</a:t>
            </a:r>
          </a:p>
          <a:p>
            <a:pPr marL="720000" indent="-171450" algn="just">
              <a:buFont typeface="Wingdings" panose="05000000000000000000" pitchFamily="2" charset="2"/>
              <a:buChar char="ü"/>
            </a:pPr>
            <a:r>
              <a:rPr lang="en-GB" sz="1200" dirty="0">
                <a:latin typeface="Georgia" panose="02040502050405020303" pitchFamily="18" charset="0"/>
              </a:rPr>
              <a:t>Reduce greenhouse gas emissions.</a:t>
            </a:r>
          </a:p>
        </p:txBody>
      </p:sp>
      <p:pic>
        <p:nvPicPr>
          <p:cNvPr id="3" name="Picture 2">
            <a:extLst>
              <a:ext uri="{FF2B5EF4-FFF2-40B4-BE49-F238E27FC236}">
                <a16:creationId xmlns:a16="http://schemas.microsoft.com/office/drawing/2014/main" id="{41FA464C-E0F7-4A20-8EF1-01FA9C6DF133}"/>
              </a:ext>
            </a:extLst>
          </p:cNvPr>
          <p:cNvPicPr>
            <a:picLocks noChangeAspect="1"/>
          </p:cNvPicPr>
          <p:nvPr/>
        </p:nvPicPr>
        <p:blipFill>
          <a:blip r:embed="rId3"/>
          <a:stretch>
            <a:fillRect/>
          </a:stretch>
        </p:blipFill>
        <p:spPr>
          <a:xfrm>
            <a:off x="-1" y="0"/>
            <a:ext cx="3263705" cy="5143500"/>
          </a:xfrm>
          <a:prstGeom prst="rect">
            <a:avLst/>
          </a:prstGeom>
        </p:spPr>
      </p:pic>
    </p:spTree>
    <p:extLst>
      <p:ext uri="{BB962C8B-B14F-4D97-AF65-F5344CB8AC3E}">
        <p14:creationId xmlns:p14="http://schemas.microsoft.com/office/powerpoint/2010/main" val="242201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22"/>
          <p:cNvSpPr txBox="1">
            <a:spLocks noGrp="1"/>
          </p:cNvSpPr>
          <p:nvPr>
            <p:ph type="title"/>
          </p:nvPr>
        </p:nvSpPr>
        <p:spPr>
          <a:xfrm>
            <a:off x="3657599" y="0"/>
            <a:ext cx="5387927" cy="650100"/>
          </a:xfrm>
          <a:prstGeom prst="rect">
            <a:avLst/>
          </a:prstGeom>
        </p:spPr>
        <p:txBody>
          <a:bodyPr spcFirstLastPara="1" wrap="square" lIns="91425" tIns="91425" rIns="91425" bIns="91425" anchor="ctr" anchorCtr="0">
            <a:noAutofit/>
          </a:bodyPr>
          <a:lstStyle/>
          <a:p>
            <a:pPr lvl="0"/>
            <a:r>
              <a:rPr lang="en-GB" sz="1600" b="1" dirty="0">
                <a:latin typeface="Georgia" panose="02040502050405020303" pitchFamily="18" charset="0"/>
              </a:rPr>
              <a:t>Regional Integration: Water with mutual benefits</a:t>
            </a:r>
            <a:endParaRPr sz="1600" b="1" dirty="0">
              <a:latin typeface="Georgia" panose="02040502050405020303" pitchFamily="18" charset="0"/>
            </a:endParaRPr>
          </a:p>
        </p:txBody>
      </p:sp>
      <p:sp>
        <p:nvSpPr>
          <p:cNvPr id="2" name="TextBox 1">
            <a:extLst>
              <a:ext uri="{FF2B5EF4-FFF2-40B4-BE49-F238E27FC236}">
                <a16:creationId xmlns:a16="http://schemas.microsoft.com/office/drawing/2014/main" id="{41BAC8DC-21F8-4CC6-9F6F-3A502C924C81}"/>
              </a:ext>
            </a:extLst>
          </p:cNvPr>
          <p:cNvSpPr txBox="1"/>
          <p:nvPr/>
        </p:nvSpPr>
        <p:spPr>
          <a:xfrm>
            <a:off x="3657600" y="872197"/>
            <a:ext cx="5317586" cy="4370427"/>
          </a:xfrm>
          <a:prstGeom prst="rect">
            <a:avLst/>
          </a:prstGeom>
          <a:noFill/>
        </p:spPr>
        <p:txBody>
          <a:bodyPr wrap="square" rtlCol="0">
            <a:spAutoFit/>
          </a:bodyPr>
          <a:lstStyle/>
          <a:p>
            <a:pPr marL="285750" indent="-285750" algn="just">
              <a:buFont typeface="Wingdings" panose="05000000000000000000" pitchFamily="2" charset="2"/>
              <a:buChar char="q"/>
            </a:pPr>
            <a:r>
              <a:rPr lang="en-GB" sz="1200" dirty="0">
                <a:latin typeface="Georgia" panose="02040502050405020303" pitchFamily="18" charset="0"/>
              </a:rPr>
              <a:t>South Asia is a water-stressed region. </a:t>
            </a:r>
          </a:p>
          <a:p>
            <a:pPr marL="285750" indent="-285750" algn="just">
              <a:buFont typeface="Wingdings" panose="05000000000000000000" pitchFamily="2" charset="2"/>
              <a:buChar char="q"/>
            </a:pPr>
            <a:r>
              <a:rPr lang="en-GB" sz="1200" dirty="0">
                <a:latin typeface="Georgia" panose="02040502050405020303" pitchFamily="18" charset="0"/>
              </a:rPr>
              <a:t>There are a number of transboundary rivers in South Asia.</a:t>
            </a:r>
          </a:p>
          <a:p>
            <a:pPr algn="just"/>
            <a:endParaRPr lang="en-GB" sz="1200" dirty="0">
              <a:latin typeface="Georgia" panose="02040502050405020303" pitchFamily="18" charset="0"/>
            </a:endParaRPr>
          </a:p>
          <a:p>
            <a:pPr marL="285750" indent="-285750" algn="just">
              <a:buFont typeface="Wingdings" panose="05000000000000000000" pitchFamily="2" charset="2"/>
              <a:buChar char="q"/>
            </a:pPr>
            <a:r>
              <a:rPr lang="en-GB" sz="1200" dirty="0">
                <a:latin typeface="Georgia" panose="02040502050405020303" pitchFamily="18" charset="0"/>
              </a:rPr>
              <a:t>Challenges that need to be addressed: (1) Political tensions; (2) Financing; (3) Technical expertise</a:t>
            </a:r>
          </a:p>
          <a:p>
            <a:pPr marL="285750" indent="-285750" algn="just">
              <a:buFont typeface="Wingdings" panose="05000000000000000000" pitchFamily="2" charset="2"/>
              <a:buChar char="q"/>
            </a:pPr>
            <a:endParaRPr lang="en-GB" sz="1200" dirty="0">
              <a:latin typeface="Georgia" panose="02040502050405020303" pitchFamily="18" charset="0"/>
            </a:endParaRPr>
          </a:p>
          <a:p>
            <a:pPr marL="285750" indent="-285750" algn="just">
              <a:buFont typeface="Wingdings" panose="05000000000000000000" pitchFamily="2" charset="2"/>
              <a:buChar char="q"/>
            </a:pPr>
            <a:r>
              <a:rPr lang="en-GB" sz="1200" dirty="0">
                <a:latin typeface="Georgia" panose="02040502050405020303" pitchFamily="18" charset="0"/>
              </a:rPr>
              <a:t>Efforts/Initiatives:  </a:t>
            </a:r>
          </a:p>
          <a:p>
            <a:pPr marL="720000" indent="-285750" algn="just">
              <a:buFont typeface="Wingdings" panose="05000000000000000000" pitchFamily="2" charset="2"/>
              <a:buChar char="ü"/>
            </a:pPr>
            <a:r>
              <a:rPr lang="en-GB" sz="1200" dirty="0">
                <a:latin typeface="Georgia" panose="02040502050405020303" pitchFamily="18" charset="0"/>
              </a:rPr>
              <a:t>SAARC has launched the South Asia Water Initiative (SAW) to promote regional cooperation in the areas of water resources management, water security, and climate change adaptation.</a:t>
            </a:r>
          </a:p>
          <a:p>
            <a:pPr marL="720000" indent="-285750" algn="just">
              <a:buFont typeface="Wingdings" panose="05000000000000000000" pitchFamily="2" charset="2"/>
              <a:buChar char="ü"/>
            </a:pPr>
            <a:r>
              <a:rPr lang="en-GB" sz="1200" dirty="0">
                <a:latin typeface="Georgia" panose="02040502050405020303" pitchFamily="18" charset="0"/>
              </a:rPr>
              <a:t>The Indus Water Treaty: This treaty was signed in 1960 between India and Pakistan, and it governs the use of the Indus River and its tributaries.</a:t>
            </a:r>
          </a:p>
          <a:p>
            <a:pPr marL="720000" indent="-285750" algn="just">
              <a:buFont typeface="Wingdings" panose="05000000000000000000" pitchFamily="2" charset="2"/>
              <a:buChar char="ü"/>
            </a:pPr>
            <a:r>
              <a:rPr lang="en-GB" sz="1200" dirty="0">
                <a:latin typeface="Georgia" panose="02040502050405020303" pitchFamily="18" charset="0"/>
              </a:rPr>
              <a:t>The Ganges Water Sharing Treaty: This treaty was signed in 1996 between India and Bangladesh, and it governs the use of the Ganges River.</a:t>
            </a:r>
          </a:p>
          <a:p>
            <a:pPr marL="434250" algn="just"/>
            <a:endParaRPr lang="en-GB" sz="1200" dirty="0">
              <a:latin typeface="Georgia" panose="02040502050405020303" pitchFamily="18" charset="0"/>
            </a:endParaRPr>
          </a:p>
          <a:p>
            <a:pPr marL="285750" indent="-285750" algn="just">
              <a:buFont typeface="Wingdings" panose="05000000000000000000" pitchFamily="2" charset="2"/>
              <a:buChar char="q"/>
            </a:pPr>
            <a:r>
              <a:rPr lang="en-GB" sz="1200" dirty="0">
                <a:latin typeface="Georgia" panose="02040502050405020303" pitchFamily="18" charset="0"/>
              </a:rPr>
              <a:t>The countries in South Asia can cooperate on water management in a number of ways, such as:</a:t>
            </a:r>
          </a:p>
          <a:p>
            <a:pPr marL="720000" indent="-285750" algn="just">
              <a:buFont typeface="Wingdings" panose="05000000000000000000" pitchFamily="2" charset="2"/>
              <a:buChar char="ü"/>
            </a:pPr>
            <a:r>
              <a:rPr lang="en-GB" sz="1200" dirty="0">
                <a:latin typeface="Georgia" panose="02040502050405020303" pitchFamily="18" charset="0"/>
              </a:rPr>
              <a:t>Sharing water data and information</a:t>
            </a:r>
          </a:p>
          <a:p>
            <a:pPr marL="720000" indent="-285750" algn="just">
              <a:buFont typeface="Wingdings" panose="05000000000000000000" pitchFamily="2" charset="2"/>
              <a:buChar char="ü"/>
            </a:pPr>
            <a:r>
              <a:rPr lang="en-GB" sz="1200" dirty="0">
                <a:latin typeface="Georgia" panose="02040502050405020303" pitchFamily="18" charset="0"/>
              </a:rPr>
              <a:t>Developing joint water management plans</a:t>
            </a:r>
          </a:p>
          <a:p>
            <a:pPr marL="720000" indent="-285750" algn="just">
              <a:buFont typeface="Wingdings" panose="05000000000000000000" pitchFamily="2" charset="2"/>
              <a:buChar char="ü"/>
            </a:pPr>
            <a:r>
              <a:rPr lang="en-GB" sz="1200" dirty="0">
                <a:latin typeface="Georgia" panose="02040502050405020303" pitchFamily="18" charset="0"/>
              </a:rPr>
              <a:t>Building regional water infrastructure</a:t>
            </a:r>
          </a:p>
          <a:p>
            <a:pPr marL="434250" algn="just"/>
            <a:endParaRPr lang="en-GB" dirty="0">
              <a:latin typeface="Georgia" panose="02040502050405020303" pitchFamily="18" charset="0"/>
            </a:endParaRPr>
          </a:p>
        </p:txBody>
      </p:sp>
      <p:pic>
        <p:nvPicPr>
          <p:cNvPr id="3" name="Picture 2">
            <a:extLst>
              <a:ext uri="{FF2B5EF4-FFF2-40B4-BE49-F238E27FC236}">
                <a16:creationId xmlns:a16="http://schemas.microsoft.com/office/drawing/2014/main" id="{95D79D8D-AE58-4D48-9B0E-74656BF73A09}"/>
              </a:ext>
            </a:extLst>
          </p:cNvPr>
          <p:cNvPicPr>
            <a:picLocks noChangeAspect="1"/>
          </p:cNvPicPr>
          <p:nvPr/>
        </p:nvPicPr>
        <p:blipFill>
          <a:blip r:embed="rId3"/>
          <a:stretch>
            <a:fillRect/>
          </a:stretch>
        </p:blipFill>
        <p:spPr>
          <a:xfrm>
            <a:off x="0" y="259602"/>
            <a:ext cx="3601328" cy="4755530"/>
          </a:xfrm>
          <a:prstGeom prst="rect">
            <a:avLst/>
          </a:prstGeom>
        </p:spPr>
      </p:pic>
    </p:spTree>
    <p:extLst>
      <p:ext uri="{BB962C8B-B14F-4D97-AF65-F5344CB8AC3E}">
        <p14:creationId xmlns:p14="http://schemas.microsoft.com/office/powerpoint/2010/main" val="352429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22"/>
          <p:cNvSpPr txBox="1">
            <a:spLocks noGrp="1"/>
          </p:cNvSpPr>
          <p:nvPr>
            <p:ph type="title"/>
          </p:nvPr>
        </p:nvSpPr>
        <p:spPr>
          <a:xfrm>
            <a:off x="3706837" y="0"/>
            <a:ext cx="5338689" cy="650100"/>
          </a:xfrm>
          <a:prstGeom prst="rect">
            <a:avLst/>
          </a:prstGeom>
        </p:spPr>
        <p:txBody>
          <a:bodyPr spcFirstLastPara="1" wrap="square" lIns="91425" tIns="91425" rIns="91425" bIns="91425" anchor="ctr" anchorCtr="0">
            <a:noAutofit/>
          </a:bodyPr>
          <a:lstStyle/>
          <a:p>
            <a:pPr lvl="0"/>
            <a:r>
              <a:rPr lang="en-GB" sz="1600" b="1" dirty="0">
                <a:latin typeface="Georgia" panose="02040502050405020303" pitchFamily="18" charset="0"/>
              </a:rPr>
              <a:t>Regional Integration: Migration</a:t>
            </a:r>
            <a:endParaRPr sz="1600" b="1" dirty="0">
              <a:latin typeface="Georgia" panose="02040502050405020303" pitchFamily="18" charset="0"/>
            </a:endParaRPr>
          </a:p>
        </p:txBody>
      </p:sp>
      <p:sp>
        <p:nvSpPr>
          <p:cNvPr id="4" name="TextBox 3">
            <a:extLst>
              <a:ext uri="{FF2B5EF4-FFF2-40B4-BE49-F238E27FC236}">
                <a16:creationId xmlns:a16="http://schemas.microsoft.com/office/drawing/2014/main" id="{DC03372C-69DB-45DA-8E61-D623A8593D29}"/>
              </a:ext>
            </a:extLst>
          </p:cNvPr>
          <p:cNvSpPr txBox="1"/>
          <p:nvPr/>
        </p:nvSpPr>
        <p:spPr>
          <a:xfrm>
            <a:off x="3706837" y="801858"/>
            <a:ext cx="5113606" cy="3970318"/>
          </a:xfrm>
          <a:prstGeom prst="rect">
            <a:avLst/>
          </a:prstGeom>
          <a:noFill/>
        </p:spPr>
        <p:txBody>
          <a:bodyPr wrap="square" rtlCol="0">
            <a:spAutoFit/>
          </a:bodyPr>
          <a:lstStyle/>
          <a:p>
            <a:pPr marL="284400" indent="-284400" algn="just">
              <a:buFont typeface="Wingdings" panose="05000000000000000000" pitchFamily="2" charset="2"/>
              <a:buChar char="q"/>
            </a:pPr>
            <a:r>
              <a:rPr lang="en-GB" sz="1200" dirty="0">
                <a:latin typeface="Georgia" panose="02040502050405020303" pitchFamily="18" charset="0"/>
              </a:rPr>
              <a:t>South Asia is a region of high migration. </a:t>
            </a:r>
          </a:p>
          <a:p>
            <a:pPr marL="284400" indent="-284400" algn="just">
              <a:buFont typeface="Wingdings" panose="05000000000000000000" pitchFamily="2" charset="2"/>
              <a:buChar char="q"/>
            </a:pPr>
            <a:r>
              <a:rPr lang="en-GB" sz="1200" dirty="0">
                <a:latin typeface="Georgia" panose="02040502050405020303" pitchFamily="18" charset="0"/>
              </a:rPr>
              <a:t>The region has a long history of migration, and it is estimated that there are over 200 million migrants living in South Asia.</a:t>
            </a:r>
          </a:p>
          <a:p>
            <a:pPr marL="284400" indent="-284400" algn="just">
              <a:buFont typeface="Wingdings" panose="05000000000000000000" pitchFamily="2" charset="2"/>
              <a:buChar char="q"/>
            </a:pPr>
            <a:r>
              <a:rPr lang="en-GB" sz="1200" dirty="0">
                <a:latin typeface="Georgia" panose="02040502050405020303" pitchFamily="18" charset="0"/>
              </a:rPr>
              <a:t>This is due to a number of factors, including:</a:t>
            </a:r>
          </a:p>
          <a:p>
            <a:pPr marL="720000" indent="-171450" algn="just">
              <a:buFont typeface="Wingdings" panose="05000000000000000000" pitchFamily="2" charset="2"/>
              <a:buChar char="ü"/>
            </a:pPr>
            <a:r>
              <a:rPr lang="en-GB" sz="1200" dirty="0">
                <a:latin typeface="Georgia" panose="02040502050405020303" pitchFamily="18" charset="0"/>
              </a:rPr>
              <a:t>Poverty: in search of better economic opportunities.</a:t>
            </a:r>
          </a:p>
          <a:p>
            <a:pPr marL="720000" indent="-171450" algn="just">
              <a:buFont typeface="Wingdings" panose="05000000000000000000" pitchFamily="2" charset="2"/>
              <a:buChar char="ü"/>
            </a:pPr>
            <a:r>
              <a:rPr lang="en-GB" sz="1200" dirty="0">
                <a:latin typeface="Georgia" panose="02040502050405020303" pitchFamily="18" charset="0"/>
              </a:rPr>
              <a:t>Conflict: to escape violence and persecution.</a:t>
            </a:r>
          </a:p>
          <a:p>
            <a:pPr marL="720000" indent="-171450" algn="just">
              <a:buFont typeface="Wingdings" panose="05000000000000000000" pitchFamily="2" charset="2"/>
              <a:buChar char="ü"/>
            </a:pPr>
            <a:r>
              <a:rPr lang="en-GB" sz="1200" dirty="0">
                <a:latin typeface="Georgia" panose="02040502050405020303" pitchFamily="18" charset="0"/>
              </a:rPr>
              <a:t>Natural disasters: to escape these disasters.</a:t>
            </a:r>
          </a:p>
          <a:p>
            <a:pPr algn="just"/>
            <a:endParaRPr lang="en-GB" sz="1200" dirty="0">
              <a:latin typeface="Georgia" panose="02040502050405020303" pitchFamily="18" charset="0"/>
            </a:endParaRPr>
          </a:p>
          <a:p>
            <a:pPr marL="284400" indent="-284400" algn="just">
              <a:buFont typeface="Wingdings" panose="05000000000000000000" pitchFamily="2" charset="2"/>
              <a:buChar char="q"/>
            </a:pPr>
            <a:r>
              <a:rPr lang="en-GB" sz="1200" dirty="0">
                <a:latin typeface="Georgia" panose="02040502050405020303" pitchFamily="18" charset="0"/>
              </a:rPr>
              <a:t>Challenges that need to be addressed: (1) Political tensions; (2) Security concerns; (3) Economic impact; (4) Common migration policy/cooperation between countries</a:t>
            </a:r>
          </a:p>
          <a:p>
            <a:pPr algn="just"/>
            <a:endParaRPr lang="en-GB" sz="1200" dirty="0">
              <a:latin typeface="Georgia" panose="02040502050405020303" pitchFamily="18" charset="0"/>
            </a:endParaRPr>
          </a:p>
          <a:p>
            <a:pPr marL="284400" indent="-284400" algn="just">
              <a:buFont typeface="Wingdings" panose="05000000000000000000" pitchFamily="2" charset="2"/>
              <a:buChar char="q"/>
            </a:pPr>
            <a:r>
              <a:rPr lang="en-GB" sz="1200" dirty="0">
                <a:latin typeface="Georgia" panose="02040502050405020303" pitchFamily="18" charset="0"/>
              </a:rPr>
              <a:t>Efforts/Initiatives:  </a:t>
            </a:r>
          </a:p>
          <a:p>
            <a:pPr marL="720000" indent="-171450" algn="just">
              <a:buFont typeface="Wingdings" panose="05000000000000000000" pitchFamily="2" charset="2"/>
              <a:buChar char="ü"/>
            </a:pPr>
            <a:r>
              <a:rPr lang="en-GB" sz="1200" dirty="0">
                <a:latin typeface="Georgia" panose="02040502050405020303" pitchFamily="18" charset="0"/>
              </a:rPr>
              <a:t>SAARC Convention on the Movement of Persons.</a:t>
            </a:r>
          </a:p>
          <a:p>
            <a:pPr marL="720000" indent="-171450" algn="just">
              <a:buFont typeface="Wingdings" panose="05000000000000000000" pitchFamily="2" charset="2"/>
              <a:buChar char="ü"/>
            </a:pPr>
            <a:r>
              <a:rPr lang="en-GB" sz="1200" dirty="0">
                <a:latin typeface="Georgia" panose="02040502050405020303" pitchFamily="18" charset="0"/>
              </a:rPr>
              <a:t>The International Labour Organization (ILO) has also been active in the region, and it has developed a number of tools and resources to help countries manage migration.</a:t>
            </a:r>
          </a:p>
          <a:p>
            <a:pPr marL="720000" indent="-171450" algn="just">
              <a:buFont typeface="Wingdings" panose="05000000000000000000" pitchFamily="2" charset="2"/>
              <a:buChar char="ü"/>
            </a:pPr>
            <a:r>
              <a:rPr lang="en-GB" sz="1200" dirty="0">
                <a:latin typeface="Georgia" panose="02040502050405020303" pitchFamily="18" charset="0"/>
              </a:rPr>
              <a:t>A number of countries in the region have also developed their own national policies on migration. For example, India has the "National Migration Policy" and Bangladesh has the "National Migration Management Plan."</a:t>
            </a:r>
            <a:endParaRPr lang="en-IN" sz="1200" dirty="0">
              <a:latin typeface="Georgia" panose="02040502050405020303" pitchFamily="18" charset="0"/>
            </a:endParaRPr>
          </a:p>
        </p:txBody>
      </p:sp>
      <p:pic>
        <p:nvPicPr>
          <p:cNvPr id="3074" name="Picture 2" descr="https://www.thestatesman.com/wp-content/uploads/2021/11/migrants8.jpg">
            <a:extLst>
              <a:ext uri="{FF2B5EF4-FFF2-40B4-BE49-F238E27FC236}">
                <a16:creationId xmlns:a16="http://schemas.microsoft.com/office/drawing/2014/main" id="{A3120BB2-7658-46CB-A222-741E0BB8E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68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75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22"/>
          <p:cNvSpPr txBox="1">
            <a:spLocks noGrp="1"/>
          </p:cNvSpPr>
          <p:nvPr>
            <p:ph type="title"/>
          </p:nvPr>
        </p:nvSpPr>
        <p:spPr>
          <a:xfrm>
            <a:off x="4100732" y="0"/>
            <a:ext cx="4944794" cy="650100"/>
          </a:xfrm>
          <a:prstGeom prst="rect">
            <a:avLst/>
          </a:prstGeom>
        </p:spPr>
        <p:txBody>
          <a:bodyPr spcFirstLastPara="1" wrap="square" lIns="91425" tIns="91425" rIns="91425" bIns="91425" anchor="ctr" anchorCtr="0">
            <a:noAutofit/>
          </a:bodyPr>
          <a:lstStyle/>
          <a:p>
            <a:pPr lvl="0"/>
            <a:r>
              <a:rPr lang="en-GB" sz="1600" b="1" dirty="0">
                <a:latin typeface="Georgia" panose="02040502050405020303" pitchFamily="18" charset="0"/>
              </a:rPr>
              <a:t>Can AAEA Meeting Contribute?</a:t>
            </a:r>
            <a:endParaRPr sz="1600" b="1" dirty="0">
              <a:latin typeface="Georgia" panose="02040502050405020303" pitchFamily="18" charset="0"/>
            </a:endParaRPr>
          </a:p>
        </p:txBody>
      </p:sp>
      <p:sp>
        <p:nvSpPr>
          <p:cNvPr id="4" name="TextBox 3">
            <a:extLst>
              <a:ext uri="{FF2B5EF4-FFF2-40B4-BE49-F238E27FC236}">
                <a16:creationId xmlns:a16="http://schemas.microsoft.com/office/drawing/2014/main" id="{DC03372C-69DB-45DA-8E61-D623A8593D29}"/>
              </a:ext>
            </a:extLst>
          </p:cNvPr>
          <p:cNvSpPr txBox="1"/>
          <p:nvPr/>
        </p:nvSpPr>
        <p:spPr>
          <a:xfrm>
            <a:off x="4213274" y="971312"/>
            <a:ext cx="4607168" cy="1600438"/>
          </a:xfrm>
          <a:prstGeom prst="rect">
            <a:avLst/>
          </a:prstGeom>
          <a:noFill/>
        </p:spPr>
        <p:txBody>
          <a:bodyPr wrap="square" rtlCol="0">
            <a:spAutoFit/>
          </a:bodyPr>
          <a:lstStyle/>
          <a:p>
            <a:pPr marL="284400" indent="-284400" algn="just">
              <a:buFont typeface="Wingdings" panose="05000000000000000000" pitchFamily="2" charset="2"/>
              <a:buChar char="q"/>
            </a:pPr>
            <a:r>
              <a:rPr lang="en-GB" dirty="0">
                <a:latin typeface="Georgia" panose="02040502050405020303" pitchFamily="18" charset="0"/>
              </a:rPr>
              <a:t>In-depth Analysis</a:t>
            </a:r>
          </a:p>
          <a:p>
            <a:pPr marL="284400" indent="-284400" algn="just">
              <a:buFont typeface="Wingdings" panose="05000000000000000000" pitchFamily="2" charset="2"/>
              <a:buChar char="q"/>
            </a:pPr>
            <a:endParaRPr lang="en-GB" dirty="0">
              <a:latin typeface="Georgia" panose="02040502050405020303" pitchFamily="18" charset="0"/>
            </a:endParaRPr>
          </a:p>
          <a:p>
            <a:pPr marL="284400" indent="-284400" algn="just">
              <a:buFont typeface="Wingdings" panose="05000000000000000000" pitchFamily="2" charset="2"/>
              <a:buChar char="q"/>
            </a:pPr>
            <a:r>
              <a:rPr lang="en-GB" dirty="0">
                <a:latin typeface="Georgia" panose="02040502050405020303" pitchFamily="18" charset="0"/>
              </a:rPr>
              <a:t>Advancement of Trade</a:t>
            </a:r>
          </a:p>
          <a:p>
            <a:pPr marL="284400" indent="-284400" algn="just">
              <a:buFont typeface="Wingdings" panose="05000000000000000000" pitchFamily="2" charset="2"/>
              <a:buChar char="q"/>
            </a:pPr>
            <a:endParaRPr lang="en-GB" dirty="0">
              <a:latin typeface="Georgia" panose="02040502050405020303" pitchFamily="18" charset="0"/>
            </a:endParaRPr>
          </a:p>
          <a:p>
            <a:pPr marL="284400" indent="-284400" algn="just">
              <a:buFont typeface="Wingdings" panose="05000000000000000000" pitchFamily="2" charset="2"/>
              <a:buChar char="q"/>
            </a:pPr>
            <a:r>
              <a:rPr lang="en-GB" dirty="0">
                <a:latin typeface="Georgia" panose="02040502050405020303" pitchFamily="18" charset="0"/>
              </a:rPr>
              <a:t>Development </a:t>
            </a:r>
          </a:p>
          <a:p>
            <a:pPr marL="284400" indent="-284400" algn="just">
              <a:buFont typeface="Wingdings" panose="05000000000000000000" pitchFamily="2" charset="2"/>
              <a:buChar char="q"/>
            </a:pPr>
            <a:endParaRPr lang="en-GB" dirty="0">
              <a:latin typeface="Georgia" panose="02040502050405020303" pitchFamily="18" charset="0"/>
            </a:endParaRPr>
          </a:p>
          <a:p>
            <a:pPr marL="284400" indent="-284400" algn="just">
              <a:buFont typeface="Wingdings" panose="05000000000000000000" pitchFamily="2" charset="2"/>
              <a:buChar char="q"/>
            </a:pPr>
            <a:r>
              <a:rPr lang="en-GB" dirty="0">
                <a:latin typeface="Georgia" panose="02040502050405020303" pitchFamily="18" charset="0"/>
              </a:rPr>
              <a:t>Integrated agenda</a:t>
            </a:r>
            <a:endParaRPr lang="en-IN" sz="1200" dirty="0">
              <a:latin typeface="Georgia" panose="02040502050405020303" pitchFamily="18" charset="0"/>
            </a:endParaRPr>
          </a:p>
        </p:txBody>
      </p:sp>
      <p:pic>
        <p:nvPicPr>
          <p:cNvPr id="4098" name="Picture 2" descr="https://startupsmagazine.co.uk/sites/default/files/2021-06/AdobeStock_225472154ED.jpg">
            <a:extLst>
              <a:ext uri="{FF2B5EF4-FFF2-40B4-BE49-F238E27FC236}">
                <a16:creationId xmlns:a16="http://schemas.microsoft.com/office/drawing/2014/main" id="{1F1C1FCC-965C-4B4C-BF5B-917CB2C60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0"/>
            <a:ext cx="410073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330028"/>
      </p:ext>
    </p:extLst>
  </p:cSld>
  <p:clrMapOvr>
    <a:masterClrMapping/>
  </p:clrMapOvr>
</p:sld>
</file>

<file path=ppt/theme/theme1.xml><?xml version="1.0" encoding="utf-8"?>
<a:theme xmlns:a="http://schemas.openxmlformats.org/drawingml/2006/main" name="Modern Monochrome - v1">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181</TotalTime>
  <Words>1838</Words>
  <Application>Microsoft Office PowerPoint</Application>
  <PresentationFormat>On-screen Show (16:9)</PresentationFormat>
  <Paragraphs>162</Paragraphs>
  <Slides>10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League Spartan Medium</vt:lpstr>
      <vt:lpstr>League Spartan</vt:lpstr>
      <vt:lpstr>Poppins</vt:lpstr>
      <vt:lpstr>Georgia</vt:lpstr>
      <vt:lpstr>Calibri</vt:lpstr>
      <vt:lpstr>Inter</vt:lpstr>
      <vt:lpstr>Open Sans Medium</vt:lpstr>
      <vt:lpstr>Wingdings</vt:lpstr>
      <vt:lpstr>Arial</vt:lpstr>
      <vt:lpstr>Lato Light</vt:lpstr>
      <vt:lpstr>Modern Monochrome - v1</vt:lpstr>
      <vt:lpstr>South Asia Regional Integration</vt:lpstr>
      <vt:lpstr>Performance of South Asian Countries</vt:lpstr>
      <vt:lpstr>South Asia is less integrated than East and South East Asia</vt:lpstr>
      <vt:lpstr>Regional Integration: Trade with mutual benefits</vt:lpstr>
      <vt:lpstr>Regional Integration: Transport with mutual benefits</vt:lpstr>
      <vt:lpstr>Regional Integration: Energy with mutual benefits</vt:lpstr>
      <vt:lpstr>Regional Integration: Water with mutual benefits</vt:lpstr>
      <vt:lpstr>Regional Integration: Migration</vt:lpstr>
      <vt:lpstr>Can AAEA Meeting Contribute?</vt:lpstr>
      <vt:lpstr>Thank you for your time and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Recurring Food Crisis: Lessons from History</dc:title>
  <cp:lastModifiedBy>Uma Lele</cp:lastModifiedBy>
  <cp:revision>24</cp:revision>
  <dcterms:modified xsi:type="dcterms:W3CDTF">2023-07-23T22:00:50Z</dcterms:modified>
</cp:coreProperties>
</file>